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FB703-E326-498B-B0B3-04C327E9E74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47A21-FD60-4F59-A05F-566DC6A1BC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83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61785-1AB6-4359-D846-31C64EE5B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D5BFF-449F-D735-5472-F10CA36D4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3CAAC-551F-9C8A-AE58-EBEB6A2F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0CF9F-A3EF-6066-8D5E-E671ED7B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F034-2EAC-B751-AF52-95CEE294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7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93A29-BCA3-DF89-9AA2-DFD0F4D5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7D9DC-32C5-0820-382B-F1359E061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2CBA5-A78A-5344-73D2-5EB98D05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442A2-9379-CC17-ECCA-3B3694774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29E12-4747-15E1-C78A-8FE380E6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3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2E7A58-7999-CA9B-F843-9F028DC58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89915B-66F7-BA85-FC77-86724E50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9D047-B0A7-7BF8-8B7B-F8F13F439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48F7B-AC80-2C6A-2842-6D5102CF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BFA57-0E5B-C30F-C9B6-D65FE023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39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D69AA-6B67-65A6-EA83-7F4FD2AC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0A8D4-F44F-2858-6B33-5694B0EAE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4C198-F03A-B70D-6B52-EB3671AA7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0CA2-27EC-15E3-C899-2144FB8F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B0909-A4A4-4F7D-60B7-55EC2FFF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8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CF35-8C00-DECF-71B2-34D4504C4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EC7A8-91FA-E8C8-E399-7463D3178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73C9E-B526-6ADD-8E25-EE2A40969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8F8A-EA3B-4123-A8B6-D5A51FA8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1D2BD-0961-DD4A-CFD7-48BA9AB0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B933-2D82-7C8E-7C81-221C264C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D252B-7B8B-8855-2BD9-B978344AD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77262-E3EC-31F6-F3C1-31A55259F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0A475-4ECC-BB0E-01B8-BC4806B50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72919-70D8-FC81-FE43-AF7D145A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9D628-CBCA-909B-8A49-DF77385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13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D73C2-6126-1A54-F703-162C39B9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7F382-621C-A409-8E55-7B4E488E8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ED64-6BCB-C7AB-CAA6-D1498204B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6DD57-8CDD-4392-427E-FFA34DE56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7B622-58C6-CD42-06E9-650F77C40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187A9-6DB8-0D3F-4674-E2A3ED99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7AD5A-0C0E-0787-E9EC-C13D122A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5A256F-F846-8EA4-A54A-B8732633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2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A022C-2677-8208-0148-A752CE02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2845D-898F-04F4-548F-65884EAD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1C162-3005-D9F1-71F4-E69F4F1A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316E6-47E3-DB41-42A8-4DB64A8B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85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A09CEE-AB17-85F1-A426-72CBB53B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CDB9F-C5E7-9CCB-9C16-BA9AFA57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6B9C8-1627-AA38-DDE7-F10D63FE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6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410C-EBB5-18E7-D7B8-08D580A07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15DFA-481D-FCDF-5C03-088BA051C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71810-5A20-C826-4F57-7E0C9383D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03BAD-F4F2-7793-BA4C-05462DD9D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47391-2178-9BCD-6DB9-502E24A9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FEBA2-5CFF-566B-B301-CF302ED5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85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B206-C1B5-6C78-1367-AFBF5ED9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8C57F-9DB8-9075-5A4C-C998B6E35F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B264B-ABE0-2E07-DA8F-BA354DE32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C5C38-6688-B681-87BE-F5F37C16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B049E-B666-5E81-01FD-B87B058AE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FE57A-9E36-E4CF-6FBA-7A5C5957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29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14E38F-6763-385E-9CF2-7D1A4CFA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BF93D-59A3-9404-0709-87944E5F7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812AB-D436-4F3D-27FE-886F72E3C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576C9-A3AC-495B-B095-DE27D999A59E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FF1C3-19EA-AC84-17CF-5075CB59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DCC39-FBA6-9F79-2F0D-AB1326FD3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49B38-053D-4316-89DC-30C606B9E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8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FD6344-6852-4A49-0952-2042A838B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58"/>
            <a:ext cx="12227255" cy="683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5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8C8B9A448ED408962AD8E4836D33A" ma:contentTypeVersion="28" ma:contentTypeDescription="Create a new document." ma:contentTypeScope="" ma:versionID="9564b44fac599a6f42500f40648153ce">
  <xsd:schema xmlns:xsd="http://www.w3.org/2001/XMLSchema" xmlns:xs="http://www.w3.org/2001/XMLSchema" xmlns:p="http://schemas.microsoft.com/office/2006/metadata/properties" xmlns:ns2="00af06db-1fde-47ea-af64-a11c9906b03d" xmlns:ns3="955c6b25-4ad0-4caa-bbc9-9d37c34c8783" targetNamespace="http://schemas.microsoft.com/office/2006/metadata/properties" ma:root="true" ma:fieldsID="c53653147f87fe9f4a3dffccd9efad9d" ns2:_="" ns3:_="">
    <xsd:import namespace="00af06db-1fde-47ea-af64-a11c9906b03d"/>
    <xsd:import namespace="955c6b25-4ad0-4caa-bbc9-9d37c34c87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Read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Thumbnail" minOccurs="0"/>
                <xsd:element ref="ns2:Notes" minOccurs="0"/>
                <xsd:element ref="ns2:PreviewImage" minOccurs="0"/>
                <xsd:element ref="ns2:Shortcutlinkstofilelocations" minOccurs="0"/>
                <xsd:element ref="ns2:MediaServiceObjectDetectorVersions" minOccurs="0"/>
                <xsd:element ref="ns2:MediaServiceSearchProperties" minOccurs="0"/>
                <xsd:element ref="ns2: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f06db-1fde-47ea-af64-a11c9906b0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Read" ma:index="20" nillable="true" ma:displayName="Read?" ma:default="1" ma:format="Dropdown" ma:internalName="Read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Notes" ma:index="27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PreviewImage" ma:index="28" nillable="true" ma:displayName="Preview Image" ma:format="Thumbnail" ma:internalName="PreviewImage">
      <xsd:simpleType>
        <xsd:restriction base="dms:Unknown"/>
      </xsd:simpleType>
    </xsd:element>
    <xsd:element name="Shortcutlinkstofilelocations" ma:index="29" nillable="true" ma:displayName="Links" ma:format="Hyperlink" ma:internalName="Shortcutlinkstofilelocation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nfo" ma:index="32" nillable="true" ma:displayName="Info" ma:format="Dropdown" ma:internalName="Inf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5c6b25-4ad0-4caa-bbc9-9d37c34c87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5d8534f-7107-432b-bc04-b088ea7f1448}" ma:internalName="TaxCatchAll" ma:showField="CatchAllData" ma:web="955c6b25-4ad0-4caa-bbc9-9d37c34c8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af06db-1fde-47ea-af64-a11c9906b03d">
      <Terms xmlns="http://schemas.microsoft.com/office/infopath/2007/PartnerControls"/>
    </lcf76f155ced4ddcb4097134ff3c332f>
    <Thumbnail xmlns="00af06db-1fde-47ea-af64-a11c9906b03d" xsi:nil="true"/>
    <Shortcutlinkstofilelocations xmlns="00af06db-1fde-47ea-af64-a11c9906b03d">
      <Url xsi:nil="true"/>
      <Description xsi:nil="true"/>
    </Shortcutlinkstofilelocations>
    <Read xmlns="00af06db-1fde-47ea-af64-a11c9906b03d">true</Read>
    <_Flow_SignoffStatus xmlns="00af06db-1fde-47ea-af64-a11c9906b03d" xsi:nil="true"/>
    <TaxCatchAll xmlns="955c6b25-4ad0-4caa-bbc9-9d37c34c8783"/>
    <Info xmlns="00af06db-1fde-47ea-af64-a11c9906b03d" xsi:nil="true"/>
    <Notes xmlns="00af06db-1fde-47ea-af64-a11c9906b03d" xsi:nil="true"/>
    <PreviewImage xmlns="00af06db-1fde-47ea-af64-a11c9906b03d" xsi:nil="true"/>
  </documentManagement>
</p:properties>
</file>

<file path=customXml/itemProps1.xml><?xml version="1.0" encoding="utf-8"?>
<ds:datastoreItem xmlns:ds="http://schemas.openxmlformats.org/officeDocument/2006/customXml" ds:itemID="{B023FCCB-0574-4891-95AA-7C867640C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f06db-1fde-47ea-af64-a11c9906b03d"/>
    <ds:schemaRef ds:uri="955c6b25-4ad0-4caa-bbc9-9d37c34c87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536A02-A906-44D6-B638-6937523ADE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F946CC-8B77-44CF-B02D-EC3415A64562}">
  <ds:schemaRefs>
    <ds:schemaRef ds:uri="955c6b25-4ad0-4caa-bbc9-9d37c34c8783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00af06db-1fde-47ea-af64-a11c9906b03d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Charlene Gaubert</dc:creator>
  <cp:lastModifiedBy>Charlene Gaubert</cp:lastModifiedBy>
  <cp:revision>1</cp:revision>
  <dcterms:created xsi:type="dcterms:W3CDTF">2025-02-21T11:22:22Z</dcterms:created>
  <dcterms:modified xsi:type="dcterms:W3CDTF">2025-02-21T11:29:45Z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0x0101004C98C8B9A448ED408962AD8E4836D33A</vt:lpwstr>
  </property>
</Properties>
</file>