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5"/>
  </p:notesMasterIdLst>
  <p:sldIdLst>
    <p:sldId id="256" r:id="rId3"/>
    <p:sldId id="257" r:id="rId4"/>
    <p:sldId id="267" r:id="rId5"/>
    <p:sldId id="258" r:id="rId6"/>
    <p:sldId id="269" r:id="rId7"/>
    <p:sldId id="259" r:id="rId8"/>
    <p:sldId id="270" r:id="rId9"/>
    <p:sldId id="260" r:id="rId10"/>
    <p:sldId id="271" r:id="rId11"/>
    <p:sldId id="262" r:id="rId12"/>
    <p:sldId id="272" r:id="rId13"/>
    <p:sldId id="261" r:id="rId14"/>
    <p:sldId id="273" r:id="rId15"/>
    <p:sldId id="263" r:id="rId16"/>
    <p:sldId id="274" r:id="rId17"/>
    <p:sldId id="264" r:id="rId18"/>
    <p:sldId id="275" r:id="rId19"/>
    <p:sldId id="265" r:id="rId20"/>
    <p:sldId id="276" r:id="rId21"/>
    <p:sldId id="266" r:id="rId22"/>
    <p:sldId id="277" r:id="rId23"/>
    <p:sldId id="2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0"/>
  </p:normalViewPr>
  <p:slideViewPr>
    <p:cSldViewPr snapToGrid="0" snapToObjects="1">
      <p:cViewPr>
        <p:scale>
          <a:sx n="101" d="100"/>
          <a:sy n="101" d="100"/>
        </p:scale>
        <p:origin x="1000"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D30EE0-FCA3-154D-A290-52C923D5C21E}" type="datetimeFigureOut">
              <a:rPr lang="en-US" smtClean="0"/>
              <a:t>12/7/20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DFDB7F-4B7E-C241-A1D9-AD748FC8EADB}" type="slidenum">
              <a:rPr lang="en-US" smtClean="0"/>
              <a:t>‹#›</a:t>
            </a:fld>
            <a:endParaRPr lang="en-US"/>
          </a:p>
        </p:txBody>
      </p:sp>
    </p:spTree>
    <p:extLst>
      <p:ext uri="{BB962C8B-B14F-4D97-AF65-F5344CB8AC3E}">
        <p14:creationId xmlns:p14="http://schemas.microsoft.com/office/powerpoint/2010/main" val="4194146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DFDB7F-4B7E-C241-A1D9-AD748FC8EADB}" type="slidenum">
              <a:rPr lang="en-US" smtClean="0"/>
              <a:t>2</a:t>
            </a:fld>
            <a:endParaRPr lang="en-US"/>
          </a:p>
        </p:txBody>
      </p:sp>
    </p:spTree>
    <p:extLst>
      <p:ext uri="{BB962C8B-B14F-4D97-AF65-F5344CB8AC3E}">
        <p14:creationId xmlns:p14="http://schemas.microsoft.com/office/powerpoint/2010/main" val="3240980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DFDB7F-4B7E-C241-A1D9-AD748FC8EADB}" type="slidenum">
              <a:rPr lang="en-US" smtClean="0"/>
              <a:t>21</a:t>
            </a:fld>
            <a:endParaRPr lang="en-US"/>
          </a:p>
        </p:txBody>
      </p:sp>
    </p:spTree>
    <p:extLst>
      <p:ext uri="{BB962C8B-B14F-4D97-AF65-F5344CB8AC3E}">
        <p14:creationId xmlns:p14="http://schemas.microsoft.com/office/powerpoint/2010/main" val="1875033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Monday, December 7, 2020</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9197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Monday, December 7, 2020</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306396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Monday, December 7, 2020</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513393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4C79-DB8B-7B44-BCC1-020A6A4CBE6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8215843-60BC-814E-BF1F-762995E1A8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FBE8D4B-06E5-1447-97C9-7168B9D2B645}"/>
              </a:ext>
            </a:extLst>
          </p:cNvPr>
          <p:cNvSpPr>
            <a:spLocks noGrp="1"/>
          </p:cNvSpPr>
          <p:nvPr>
            <p:ph type="dt" sz="half" idx="10"/>
          </p:nvPr>
        </p:nvSpPr>
        <p:spPr/>
        <p:txBody>
          <a:bodyPr/>
          <a:lstStyle/>
          <a:p>
            <a:fld id="{655A5808-3B61-48CC-92EF-85AC2E0DFA56}" type="datetime2">
              <a:rPr lang="en-US" smtClean="0"/>
              <a:t>Monday, December 7, 2020</a:t>
            </a:fld>
            <a:endParaRPr lang="en-US"/>
          </a:p>
        </p:txBody>
      </p:sp>
      <p:sp>
        <p:nvSpPr>
          <p:cNvPr id="5" name="Footer Placeholder 4">
            <a:extLst>
              <a:ext uri="{FF2B5EF4-FFF2-40B4-BE49-F238E27FC236}">
                <a16:creationId xmlns:a16="http://schemas.microsoft.com/office/drawing/2014/main" id="{EC68E7A3-9E1C-DD4B-A3E2-B80D019CE4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46640-EC8B-6544-BB32-2C9A00EA35E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954711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F6B51-B968-E445-87CB-315A8B6230C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9137AA2-35E0-4E4E-A6D5-C7B44931F66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6F6252E-4617-2D41-932F-1F02AF008299}"/>
              </a:ext>
            </a:extLst>
          </p:cNvPr>
          <p:cNvSpPr>
            <a:spLocks noGrp="1"/>
          </p:cNvSpPr>
          <p:nvPr>
            <p:ph type="dt" sz="half" idx="10"/>
          </p:nvPr>
        </p:nvSpPr>
        <p:spPr/>
        <p:txBody>
          <a:bodyPr/>
          <a:lstStyle/>
          <a:p>
            <a:fld id="{2F3AF3C6-0FD4-4939-991C-00DDE5C56815}" type="datetime2">
              <a:rPr lang="en-US" smtClean="0"/>
              <a:t>Monday, December 7, 2020</a:t>
            </a:fld>
            <a:endParaRPr lang="en-US"/>
          </a:p>
        </p:txBody>
      </p:sp>
      <p:sp>
        <p:nvSpPr>
          <p:cNvPr id="5" name="Footer Placeholder 4">
            <a:extLst>
              <a:ext uri="{FF2B5EF4-FFF2-40B4-BE49-F238E27FC236}">
                <a16:creationId xmlns:a16="http://schemas.microsoft.com/office/drawing/2014/main" id="{7B4CFBE0-F896-924E-B4E1-BC2B513D07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836E41-DCC0-C04E-8B69-DE0E6AA4655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819023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CC977-3B60-7C4F-8318-9CE9A9E4BC5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3121112-D84E-3840-AC23-7BFC721249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312D1C7-82A7-394D-B25A-C5599A710FB7}"/>
              </a:ext>
            </a:extLst>
          </p:cNvPr>
          <p:cNvSpPr>
            <a:spLocks noGrp="1"/>
          </p:cNvSpPr>
          <p:nvPr>
            <p:ph type="dt" sz="half" idx="10"/>
          </p:nvPr>
        </p:nvSpPr>
        <p:spPr/>
        <p:txBody>
          <a:bodyPr/>
          <a:lstStyle/>
          <a:p>
            <a:fld id="{86807482-8128-47C6-A8DD-6452B0291CFF}" type="datetime2">
              <a:rPr lang="en-US" smtClean="0"/>
              <a:t>Monday, December 7, 2020</a:t>
            </a:fld>
            <a:endParaRPr lang="en-US"/>
          </a:p>
        </p:txBody>
      </p:sp>
      <p:sp>
        <p:nvSpPr>
          <p:cNvPr id="5" name="Footer Placeholder 4">
            <a:extLst>
              <a:ext uri="{FF2B5EF4-FFF2-40B4-BE49-F238E27FC236}">
                <a16:creationId xmlns:a16="http://schemas.microsoft.com/office/drawing/2014/main" id="{8A4306B0-2C1E-9849-A1CD-BF6AF45EA3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7CCE00-BA58-2C42-84BA-CADDFCF3742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692933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49552-A82C-A244-B510-9774CC9441D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39C952E-8F2A-264D-BED4-2FD4D98FB19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9A818C7-806C-0D41-BB83-12B4211C537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9E45266-510F-8549-BE26-450CC58C7B6E}"/>
              </a:ext>
            </a:extLst>
          </p:cNvPr>
          <p:cNvSpPr>
            <a:spLocks noGrp="1"/>
          </p:cNvSpPr>
          <p:nvPr>
            <p:ph type="dt" sz="half" idx="10"/>
          </p:nvPr>
        </p:nvSpPr>
        <p:spPr/>
        <p:txBody>
          <a:bodyPr/>
          <a:lstStyle/>
          <a:p>
            <a:fld id="{37903F25-275E-41DE-BE3B-EBF0DB49F9B1}" type="datetime2">
              <a:rPr lang="en-US" smtClean="0"/>
              <a:t>Monday, December 7, 2020</a:t>
            </a:fld>
            <a:endParaRPr lang="en-US"/>
          </a:p>
        </p:txBody>
      </p:sp>
      <p:sp>
        <p:nvSpPr>
          <p:cNvPr id="6" name="Footer Placeholder 5">
            <a:extLst>
              <a:ext uri="{FF2B5EF4-FFF2-40B4-BE49-F238E27FC236}">
                <a16:creationId xmlns:a16="http://schemas.microsoft.com/office/drawing/2014/main" id="{D9626FA0-0B43-A64E-BA88-3EE5B11B01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3ED5D-6DCB-3F44-807C-FAD201D0A846}"/>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275901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89683-6CF9-5742-A7DB-6FDF7DC2E94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DC89C5E-B4A0-5B4A-B945-B576A81BE6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DAF68BF-4FE6-D34A-A04B-5AF70785764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11A15F-552D-3C44-863A-3907457364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E0759CC-A208-A949-B506-3A97E674B90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FD0E0DD-6597-E549-9B06-2C64B493DA4B}"/>
              </a:ext>
            </a:extLst>
          </p:cNvPr>
          <p:cNvSpPr>
            <a:spLocks noGrp="1"/>
          </p:cNvSpPr>
          <p:nvPr>
            <p:ph type="dt" sz="half" idx="10"/>
          </p:nvPr>
        </p:nvSpPr>
        <p:spPr/>
        <p:txBody>
          <a:bodyPr/>
          <a:lstStyle/>
          <a:p>
            <a:fld id="{EE475572-4A44-4171-84AA-64D42C8050A6}" type="datetime2">
              <a:rPr lang="en-US" smtClean="0"/>
              <a:t>Monday, December 7, 2020</a:t>
            </a:fld>
            <a:endParaRPr lang="en-US"/>
          </a:p>
        </p:txBody>
      </p:sp>
      <p:sp>
        <p:nvSpPr>
          <p:cNvPr id="8" name="Footer Placeholder 7">
            <a:extLst>
              <a:ext uri="{FF2B5EF4-FFF2-40B4-BE49-F238E27FC236}">
                <a16:creationId xmlns:a16="http://schemas.microsoft.com/office/drawing/2014/main" id="{7661503F-1C56-9046-B9B5-5AFCB54417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64818C-BADA-1F4A-8712-EA82B3A42B15}"/>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31435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375DD-FE95-0B47-BE14-3A04C6640AB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AC75703-62E9-0843-92AC-2C7B545C80A5}"/>
              </a:ext>
            </a:extLst>
          </p:cNvPr>
          <p:cNvSpPr>
            <a:spLocks noGrp="1"/>
          </p:cNvSpPr>
          <p:nvPr>
            <p:ph type="dt" sz="half" idx="10"/>
          </p:nvPr>
        </p:nvSpPr>
        <p:spPr/>
        <p:txBody>
          <a:bodyPr/>
          <a:lstStyle/>
          <a:p>
            <a:fld id="{C4C1612E-528E-4FD5-9E9E-E15F1108F171}" type="datetime2">
              <a:rPr lang="en-US" smtClean="0"/>
              <a:t>Monday, December 7, 2020</a:t>
            </a:fld>
            <a:endParaRPr lang="en-US"/>
          </a:p>
        </p:txBody>
      </p:sp>
      <p:sp>
        <p:nvSpPr>
          <p:cNvPr id="4" name="Footer Placeholder 3">
            <a:extLst>
              <a:ext uri="{FF2B5EF4-FFF2-40B4-BE49-F238E27FC236}">
                <a16:creationId xmlns:a16="http://schemas.microsoft.com/office/drawing/2014/main" id="{CFBB748C-7B5F-8C4C-8B22-5ACBC1CDA6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D8CC18-5F52-D745-882B-486F5D04F396}"/>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777636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F25146-32A7-B240-B85E-EAE54D7F1C7C}"/>
              </a:ext>
            </a:extLst>
          </p:cNvPr>
          <p:cNvSpPr>
            <a:spLocks noGrp="1"/>
          </p:cNvSpPr>
          <p:nvPr>
            <p:ph type="dt" sz="half" idx="10"/>
          </p:nvPr>
        </p:nvSpPr>
        <p:spPr/>
        <p:txBody>
          <a:bodyPr/>
          <a:lstStyle/>
          <a:p>
            <a:fld id="{D4F6D862-A06D-436F-A92E-EBAAD50B6E50}" type="datetime2">
              <a:rPr lang="en-US" smtClean="0"/>
              <a:t>Monday, December 7, 2020</a:t>
            </a:fld>
            <a:endParaRPr lang="en-US"/>
          </a:p>
        </p:txBody>
      </p:sp>
      <p:sp>
        <p:nvSpPr>
          <p:cNvPr id="3" name="Footer Placeholder 2">
            <a:extLst>
              <a:ext uri="{FF2B5EF4-FFF2-40B4-BE49-F238E27FC236}">
                <a16:creationId xmlns:a16="http://schemas.microsoft.com/office/drawing/2014/main" id="{02F0A17B-AC65-6748-8B3A-9E77F9C7D7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1EED47-EF28-A64D-987A-184EDBD7BA2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594716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812DF-00B4-3641-B0D9-306A47C3C9F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B8359D-A946-0F40-A7E9-40549928D0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E8C5968-1135-0646-8B4C-009F90A94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C62C5EC-4A61-454B-9BEA-A20C1C155F13}"/>
              </a:ext>
            </a:extLst>
          </p:cNvPr>
          <p:cNvSpPr>
            <a:spLocks noGrp="1"/>
          </p:cNvSpPr>
          <p:nvPr>
            <p:ph type="dt" sz="half" idx="10"/>
          </p:nvPr>
        </p:nvSpPr>
        <p:spPr/>
        <p:txBody>
          <a:bodyPr/>
          <a:lstStyle/>
          <a:p>
            <a:fld id="{B73E0B7D-2260-4809-8F0A-9E5F3E24F169}" type="datetime2">
              <a:rPr lang="en-US" smtClean="0"/>
              <a:t>Monday, December 7, 2020</a:t>
            </a:fld>
            <a:endParaRPr lang="en-US"/>
          </a:p>
        </p:txBody>
      </p:sp>
      <p:sp>
        <p:nvSpPr>
          <p:cNvPr id="6" name="Footer Placeholder 5">
            <a:extLst>
              <a:ext uri="{FF2B5EF4-FFF2-40B4-BE49-F238E27FC236}">
                <a16:creationId xmlns:a16="http://schemas.microsoft.com/office/drawing/2014/main" id="{711E8380-13B6-6243-87C9-C1EC907FA0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81D38D-AF3D-DB4B-B857-E838D7D070E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612548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Monday, December 7, 2020</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869956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5EAD8-A307-7E4E-AA5E-BE1B0FB64D5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7252A5E-517C-F741-9E29-75DDA876FA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A33F4A-5BD0-0C41-B679-FE12724A77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787AF71-8538-F34C-AA95-1DBDB5BB8F6B}"/>
              </a:ext>
            </a:extLst>
          </p:cNvPr>
          <p:cNvSpPr>
            <a:spLocks noGrp="1"/>
          </p:cNvSpPr>
          <p:nvPr>
            <p:ph type="dt" sz="half" idx="10"/>
          </p:nvPr>
        </p:nvSpPr>
        <p:spPr/>
        <p:txBody>
          <a:bodyPr/>
          <a:lstStyle/>
          <a:p>
            <a:fld id="{3C8E4735-C637-46A3-94EB-AB3AC4188D2F}" type="datetime2">
              <a:rPr lang="en-US" smtClean="0"/>
              <a:t>Monday, December 7, 2020</a:t>
            </a:fld>
            <a:endParaRPr lang="en-US"/>
          </a:p>
        </p:txBody>
      </p:sp>
      <p:sp>
        <p:nvSpPr>
          <p:cNvPr id="6" name="Footer Placeholder 5">
            <a:extLst>
              <a:ext uri="{FF2B5EF4-FFF2-40B4-BE49-F238E27FC236}">
                <a16:creationId xmlns:a16="http://schemas.microsoft.com/office/drawing/2014/main" id="{0DD2C365-D41E-4549-8F23-B744A1029B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1363E5-E336-7042-AD0F-4B0AFA07939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279561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C6744-80AC-4447-BF9B-5D1698D2992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033A2F7-8981-2C4F-946C-02670B5839B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455DB0C-8AB7-6941-89BD-8C2662209082}"/>
              </a:ext>
            </a:extLst>
          </p:cNvPr>
          <p:cNvSpPr>
            <a:spLocks noGrp="1"/>
          </p:cNvSpPr>
          <p:nvPr>
            <p:ph type="dt" sz="half" idx="10"/>
          </p:nvPr>
        </p:nvSpPr>
        <p:spPr/>
        <p:txBody>
          <a:bodyPr/>
          <a:lstStyle/>
          <a:p>
            <a:fld id="{735E98AF-4574-4509-BF7A-519ACD5BF826}" type="datetime2">
              <a:rPr lang="en-US" smtClean="0"/>
              <a:t>Monday, December 7, 2020</a:t>
            </a:fld>
            <a:endParaRPr lang="en-US"/>
          </a:p>
        </p:txBody>
      </p:sp>
      <p:sp>
        <p:nvSpPr>
          <p:cNvPr id="5" name="Footer Placeholder 4">
            <a:extLst>
              <a:ext uri="{FF2B5EF4-FFF2-40B4-BE49-F238E27FC236}">
                <a16:creationId xmlns:a16="http://schemas.microsoft.com/office/drawing/2014/main" id="{B5F7066B-A39E-F14B-ACD6-B3FC305FD6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7FAC2F-7692-AD42-B11F-420CF21051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827205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ABA147-F593-A74E-9F3A-7E790CE16F7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7026B14-F37B-2747-826E-2183F2164F7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9208E62-FBDA-254A-A9BF-623D5A17BD22}"/>
              </a:ext>
            </a:extLst>
          </p:cNvPr>
          <p:cNvSpPr>
            <a:spLocks noGrp="1"/>
          </p:cNvSpPr>
          <p:nvPr>
            <p:ph type="dt" sz="half" idx="10"/>
          </p:nvPr>
        </p:nvSpPr>
        <p:spPr/>
        <p:txBody>
          <a:bodyPr/>
          <a:lstStyle/>
          <a:p>
            <a:fld id="{93DD97D4-9636-490F-85D0-E926C2B6F3B1}" type="datetime2">
              <a:rPr lang="en-US" smtClean="0"/>
              <a:t>Monday, December 7, 2020</a:t>
            </a:fld>
            <a:endParaRPr lang="en-US"/>
          </a:p>
        </p:txBody>
      </p:sp>
      <p:sp>
        <p:nvSpPr>
          <p:cNvPr id="5" name="Footer Placeholder 4">
            <a:extLst>
              <a:ext uri="{FF2B5EF4-FFF2-40B4-BE49-F238E27FC236}">
                <a16:creationId xmlns:a16="http://schemas.microsoft.com/office/drawing/2014/main" id="{0C7708FB-D4C9-3F48-B0A0-990F009103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65097-C0D5-7044-B41C-35C42B5F874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91014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Monday, December 7, 2020</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592117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Monday, December 7, 2020</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915327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Monday, December 7, 2020</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7399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Monday, December 7, 2020</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129085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Monday, December 7, 2020</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18708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Monday, December 7, 2020</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48904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Monday, December 7, 2020</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964571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Monday, December 7, 2020</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353676585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63E0CE-2549-F942-99E4-AAB3278936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8B1473D-D857-A142-B94C-6D4799AC66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F5CEAA4-1C0A-134A-B54D-2E03F6A514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C963C-C1DB-4AFD-9DDC-0691666BF49B}" type="datetime2">
              <a:rPr lang="en-US" smtClean="0"/>
              <a:pPr/>
              <a:t>Monday, December 7, 2020</a:t>
            </a:fld>
            <a:endParaRPr lang="en-US" cap="all" dirty="0"/>
          </a:p>
        </p:txBody>
      </p:sp>
      <p:sp>
        <p:nvSpPr>
          <p:cNvPr id="5" name="Footer Placeholder 4">
            <a:extLst>
              <a:ext uri="{FF2B5EF4-FFF2-40B4-BE49-F238E27FC236}">
                <a16:creationId xmlns:a16="http://schemas.microsoft.com/office/drawing/2014/main" id="{8DCDAA68-9937-4449-94ED-C79BA64413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endParaRPr lang="en-US"/>
          </a:p>
        </p:txBody>
      </p:sp>
      <p:sp>
        <p:nvSpPr>
          <p:cNvPr id="6" name="Slide Number Placeholder 5">
            <a:extLst>
              <a:ext uri="{FF2B5EF4-FFF2-40B4-BE49-F238E27FC236}">
                <a16:creationId xmlns:a16="http://schemas.microsoft.com/office/drawing/2014/main" id="{B10DA338-F1B2-3049-B799-EB7F7D9702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38104236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2.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16.xml"/><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18.xml"/><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0.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slide" Target="slide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82025A0-5D1F-4054-8273-6A919D75D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6244B84-452A-4BE8-BEA4-A7CCA098C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1793"/>
            <a:ext cx="12193492" cy="6869793"/>
          </a:xfrm>
          <a:prstGeom prst="rect">
            <a:avLst/>
          </a:prstGeom>
          <a:gradFill>
            <a:gsLst>
              <a:gs pos="0">
                <a:schemeClr val="accent5">
                  <a:alpha val="83000"/>
                </a:schemeClr>
              </a:gs>
              <a:gs pos="10000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6220EA9-AB07-4E8F-9E57-B281453FF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714750" y="-1068668"/>
            <a:ext cx="6439521" cy="8517963"/>
          </a:xfrm>
          <a:prstGeom prst="rect">
            <a:avLst/>
          </a:prstGeom>
          <a:gradFill>
            <a:gsLst>
              <a:gs pos="51000">
                <a:schemeClr val="accent2">
                  <a:lumMod val="60000"/>
                  <a:lumOff val="40000"/>
                  <a:alpha val="33000"/>
                </a:schemeClr>
              </a:gs>
              <a:gs pos="100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C44646F-1A59-47A2-AD5D-54DCAECD5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1102" y="-2661103"/>
            <a:ext cx="6869793" cy="12191998"/>
          </a:xfrm>
          <a:prstGeom prst="rect">
            <a:avLst/>
          </a:prstGeom>
          <a:gradFill>
            <a:gsLst>
              <a:gs pos="6000">
                <a:schemeClr val="accent2">
                  <a:alpha val="45000"/>
                </a:schemeClr>
              </a:gs>
              <a:gs pos="74000">
                <a:schemeClr val="accent4">
                  <a:alpha val="2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C7544BED-FB42-4737-9370-482C3CE0D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49752" y="-3761546"/>
            <a:ext cx="4692495" cy="12192001"/>
          </a:xfrm>
          <a:prstGeom prst="rect">
            <a:avLst/>
          </a:prstGeom>
          <a:gradFill>
            <a:gsLst>
              <a:gs pos="0">
                <a:schemeClr val="accent4">
                  <a:alpha val="0"/>
                </a:schemeClr>
              </a:gs>
              <a:gs pos="99000">
                <a:schemeClr val="accent5">
                  <a:alpha val="32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A81492B-5CB1-0A4F-8C52-A840FE5EB85E}"/>
              </a:ext>
            </a:extLst>
          </p:cNvPr>
          <p:cNvPicPr>
            <a:picLocks noChangeAspect="1"/>
          </p:cNvPicPr>
          <p:nvPr/>
        </p:nvPicPr>
        <p:blipFill>
          <a:blip r:embed="rId2"/>
          <a:stretch>
            <a:fillRect/>
          </a:stretch>
        </p:blipFill>
        <p:spPr>
          <a:xfrm>
            <a:off x="-63757" y="-29447"/>
            <a:ext cx="12255757" cy="6881097"/>
          </a:xfrm>
          <a:prstGeom prst="rect">
            <a:avLst/>
          </a:prstGeom>
        </p:spPr>
      </p:pic>
      <p:sp>
        <p:nvSpPr>
          <p:cNvPr id="2" name="Title 1">
            <a:extLst>
              <a:ext uri="{FF2B5EF4-FFF2-40B4-BE49-F238E27FC236}">
                <a16:creationId xmlns:a16="http://schemas.microsoft.com/office/drawing/2014/main" id="{085A76E5-DA8C-374D-B171-684C9FE9BE31}"/>
              </a:ext>
            </a:extLst>
          </p:cNvPr>
          <p:cNvSpPr>
            <a:spLocks noGrp="1"/>
          </p:cNvSpPr>
          <p:nvPr>
            <p:ph type="ctrTitle"/>
          </p:nvPr>
        </p:nvSpPr>
        <p:spPr>
          <a:xfrm>
            <a:off x="1017020" y="1383695"/>
            <a:ext cx="10353774" cy="950759"/>
          </a:xfrm>
        </p:spPr>
        <p:txBody>
          <a:bodyPr anchor="ctr">
            <a:noAutofit/>
          </a:bodyPr>
          <a:lstStyle/>
          <a:p>
            <a:r>
              <a:rPr lang="en-US" sz="6000">
                <a:solidFill>
                  <a:schemeClr val="bg1"/>
                </a:solidFill>
              </a:rPr>
              <a:t>Forces in space challenge</a:t>
            </a:r>
          </a:p>
        </p:txBody>
      </p:sp>
      <p:pic>
        <p:nvPicPr>
          <p:cNvPr id="10" name="Picture 9">
            <a:hlinkClick r:id="" action="ppaction://hlinkshowjump?jump=previousslide"/>
            <a:extLst>
              <a:ext uri="{FF2B5EF4-FFF2-40B4-BE49-F238E27FC236}">
                <a16:creationId xmlns:a16="http://schemas.microsoft.com/office/drawing/2014/main" id="{007F29FA-7034-7847-85D0-94544078F98D}"/>
              </a:ext>
            </a:extLst>
          </p:cNvPr>
          <p:cNvPicPr>
            <a:picLocks noChangeAspect="1"/>
          </p:cNvPicPr>
          <p:nvPr/>
        </p:nvPicPr>
        <p:blipFill>
          <a:blip r:embed="rId3"/>
          <a:stretch>
            <a:fillRect/>
          </a:stretch>
        </p:blipFill>
        <p:spPr>
          <a:xfrm rot="5400000">
            <a:off x="4567195" y="1886278"/>
            <a:ext cx="1926197" cy="4559049"/>
          </a:xfrm>
          <a:prstGeom prst="rect">
            <a:avLst/>
          </a:prstGeom>
        </p:spPr>
      </p:pic>
    </p:spTree>
    <p:extLst>
      <p:ext uri="{BB962C8B-B14F-4D97-AF65-F5344CB8AC3E}">
        <p14:creationId xmlns:p14="http://schemas.microsoft.com/office/powerpoint/2010/main" val="1065338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0E85D8-D04F-2348-82AD-C0B65BE66455}"/>
              </a:ext>
            </a:extLst>
          </p:cNvPr>
          <p:cNvSpPr/>
          <p:nvPr/>
        </p:nvSpPr>
        <p:spPr>
          <a:xfrm>
            <a:off x="0" y="0"/>
            <a:ext cx="12192000" cy="685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C3E423FB-9F49-FC4D-A348-BAC03941E182}"/>
              </a:ext>
            </a:extLst>
          </p:cNvPr>
          <p:cNvSpPr/>
          <p:nvPr/>
        </p:nvSpPr>
        <p:spPr>
          <a:xfrm>
            <a:off x="5219698" y="207168"/>
            <a:ext cx="6524627" cy="6443663"/>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Oval 3">
            <a:extLst>
              <a:ext uri="{FF2B5EF4-FFF2-40B4-BE49-F238E27FC236}">
                <a16:creationId xmlns:a16="http://schemas.microsoft.com/office/drawing/2014/main" id="{FB6CE1C8-DE55-2141-A214-3805D0B5048F}"/>
              </a:ext>
            </a:extLst>
          </p:cNvPr>
          <p:cNvSpPr/>
          <p:nvPr/>
        </p:nvSpPr>
        <p:spPr>
          <a:xfrm>
            <a:off x="5462586" y="427255"/>
            <a:ext cx="6000440" cy="5959257"/>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a:extLst>
              <a:ext uri="{FF2B5EF4-FFF2-40B4-BE49-F238E27FC236}">
                <a16:creationId xmlns:a16="http://schemas.microsoft.com/office/drawing/2014/main" id="{90F04C9A-BB6F-EF45-AB15-3E5BC26397DE}"/>
              </a:ext>
            </a:extLst>
          </p:cNvPr>
          <p:cNvSpPr txBox="1"/>
          <p:nvPr/>
        </p:nvSpPr>
        <p:spPr>
          <a:xfrm>
            <a:off x="114300" y="0"/>
            <a:ext cx="700088"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5.</a:t>
            </a:r>
          </a:p>
        </p:txBody>
      </p:sp>
      <p:sp>
        <p:nvSpPr>
          <p:cNvPr id="7" name="TextBox 6">
            <a:extLst>
              <a:ext uri="{FF2B5EF4-FFF2-40B4-BE49-F238E27FC236}">
                <a16:creationId xmlns:a16="http://schemas.microsoft.com/office/drawing/2014/main" id="{22123044-E5B2-FF4F-A204-E1F8297EE47B}"/>
              </a:ext>
            </a:extLst>
          </p:cNvPr>
          <p:cNvSpPr txBox="1"/>
          <p:nvPr/>
        </p:nvSpPr>
        <p:spPr>
          <a:xfrm>
            <a:off x="568673" y="0"/>
            <a:ext cx="5589395" cy="7478970"/>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There is artificial gravity and air within the rocket.</a:t>
            </a:r>
          </a:p>
          <a:p>
            <a:r>
              <a:rPr lang="en-GB" sz="3200" dirty="0">
                <a:latin typeface="Arial" panose="020B0604020202020204" pitchFamily="34" charset="0"/>
                <a:cs typeface="Arial" panose="020B0604020202020204" pitchFamily="34" charset="0"/>
              </a:rPr>
              <a:t>The astronaut inside the rocket slides a clipboard across a work bench.</a:t>
            </a:r>
          </a:p>
          <a:p>
            <a:r>
              <a:rPr lang="en-GB" sz="3200" dirty="0">
                <a:latin typeface="Arial" panose="020B0604020202020204" pitchFamily="34" charset="0"/>
                <a:cs typeface="Arial" panose="020B0604020202020204" pitchFamily="34" charset="0"/>
              </a:rPr>
              <a:t>Why does this come to a rest?</a:t>
            </a:r>
          </a:p>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hlinkClick r:id="" action="ppaction://hlinkshowjump?jump=nextslide">
                  <a:extLst>
                    <a:ext uri="{A12FA001-AC4F-418D-AE19-62706E023703}">
                      <ahyp:hlinkClr xmlns:ahyp="http://schemas.microsoft.com/office/drawing/2018/hyperlinkcolor" val="tx"/>
                    </a:ext>
                  </a:extLst>
                </a:hlinkClick>
              </a:rPr>
              <a:t>a) Due to gravity</a:t>
            </a:r>
            <a:endParaRPr lang="en-GB" sz="3200" dirty="0">
              <a:latin typeface="Arial" panose="020B0604020202020204" pitchFamily="34" charset="0"/>
              <a:cs typeface="Arial" panose="020B0604020202020204" pitchFamily="34" charset="0"/>
            </a:endParaRPr>
          </a:p>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b) Due to frictional forces</a:t>
            </a:r>
            <a:endParaRPr lang="en-GB" sz="3200" dirty="0">
              <a:latin typeface="Arial" panose="020B0604020202020204" pitchFamily="34" charset="0"/>
              <a:cs typeface="Arial" panose="020B0604020202020204" pitchFamily="34" charset="0"/>
            </a:endParaRPr>
          </a:p>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hlinkClick r:id="" action="ppaction://hlinkshowjump?jump=nextslide">
                  <a:extLst>
                    <a:ext uri="{A12FA001-AC4F-418D-AE19-62706E023703}">
                      <ahyp:hlinkClr xmlns:ahyp="http://schemas.microsoft.com/office/drawing/2018/hyperlinkcolor" val="tx"/>
                    </a:ext>
                  </a:extLst>
                </a:hlinkClick>
              </a:rPr>
              <a:t>c) All forces acting on balance</a:t>
            </a:r>
            <a:endParaRPr lang="en-US" sz="3200" dirty="0">
              <a:latin typeface="Arial" panose="020B0604020202020204" pitchFamily="34" charset="0"/>
              <a:cs typeface="Arial" panose="020B0604020202020204" pitchFamily="34" charset="0"/>
            </a:endParaRPr>
          </a:p>
          <a:p>
            <a:endParaRPr lang="en-US" sz="3200" i="1"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20D9D15E-36FA-1A4E-AA47-4E7EC7CDDA74}"/>
              </a:ext>
            </a:extLst>
          </p:cNvPr>
          <p:cNvPicPr>
            <a:picLocks noChangeAspect="1"/>
          </p:cNvPicPr>
          <p:nvPr/>
        </p:nvPicPr>
        <p:blipFill>
          <a:blip r:embed="rId3"/>
          <a:stretch>
            <a:fillRect/>
          </a:stretch>
        </p:blipFill>
        <p:spPr>
          <a:xfrm>
            <a:off x="6537575" y="992980"/>
            <a:ext cx="1501079" cy="4872037"/>
          </a:xfrm>
          <a:prstGeom prst="rect">
            <a:avLst/>
          </a:prstGeom>
        </p:spPr>
      </p:pic>
      <p:pic>
        <p:nvPicPr>
          <p:cNvPr id="6148" name="Picture 4" descr="Semicircle Icons - Download Free Vector Icons | Noun Project">
            <a:extLst>
              <a:ext uri="{FF2B5EF4-FFF2-40B4-BE49-F238E27FC236}">
                <a16:creationId xmlns:a16="http://schemas.microsoft.com/office/drawing/2014/main" id="{712A2EE5-5192-2C41-9BD7-02315D8D2F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462586" y="2201645"/>
            <a:ext cx="6000440" cy="574357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9E451D22-1C7E-474F-8C03-A05E8360C5F0}"/>
              </a:ext>
            </a:extLst>
          </p:cNvPr>
          <p:cNvSpPr/>
          <p:nvPr/>
        </p:nvSpPr>
        <p:spPr>
          <a:xfrm>
            <a:off x="8418160" y="3679642"/>
            <a:ext cx="1076327" cy="56374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FECA4EE-80A6-D24B-BC2E-97F55FEC541B}"/>
              </a:ext>
            </a:extLst>
          </p:cNvPr>
          <p:cNvSpPr/>
          <p:nvPr/>
        </p:nvSpPr>
        <p:spPr>
          <a:xfrm>
            <a:off x="8482011" y="3786188"/>
            <a:ext cx="933452" cy="371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DA2A17C-9317-F34F-AF53-FC55938B4579}"/>
              </a:ext>
            </a:extLst>
          </p:cNvPr>
          <p:cNvSpPr/>
          <p:nvPr/>
        </p:nvSpPr>
        <p:spPr>
          <a:xfrm>
            <a:off x="9295002" y="3872065"/>
            <a:ext cx="175510" cy="17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7532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 action="ppaction://hlinkshowjump?jump=previousslide"/>
            <a:extLst>
              <a:ext uri="{FF2B5EF4-FFF2-40B4-BE49-F238E27FC236}">
                <a16:creationId xmlns:a16="http://schemas.microsoft.com/office/drawing/2014/main" id="{63841889-AD9C-7B45-88C5-96A281A647CD}"/>
              </a:ext>
            </a:extLst>
          </p:cNvPr>
          <p:cNvSpPr/>
          <p:nvPr/>
        </p:nvSpPr>
        <p:spPr>
          <a:xfrm>
            <a:off x="0" y="0"/>
            <a:ext cx="12292013"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hlinkClick r:id="" action="ppaction://hlinkshowjump?jump=previousslide"/>
            <a:extLst>
              <a:ext uri="{FF2B5EF4-FFF2-40B4-BE49-F238E27FC236}">
                <a16:creationId xmlns:a16="http://schemas.microsoft.com/office/drawing/2014/main" id="{CE47B6A5-E74C-604E-8C65-8E094FFB9A1C}"/>
              </a:ext>
            </a:extLst>
          </p:cNvPr>
          <p:cNvSpPr txBox="1"/>
          <p:nvPr/>
        </p:nvSpPr>
        <p:spPr>
          <a:xfrm>
            <a:off x="736600" y="443531"/>
            <a:ext cx="6286500" cy="2554545"/>
          </a:xfrm>
          <a:prstGeom prst="rect">
            <a:avLst/>
          </a:prstGeom>
          <a:noFill/>
        </p:spPr>
        <p:txBody>
          <a:bodyPr wrap="square" rtlCol="0">
            <a:spAutoFit/>
          </a:bodyPr>
          <a:lstStyle/>
          <a:p>
            <a:r>
              <a:rPr lang="en-US" sz="8000" b="1" dirty="0">
                <a:solidFill>
                  <a:schemeClr val="bg1"/>
                </a:solidFill>
                <a:latin typeface="Arial" panose="020B0604020202020204" pitchFamily="34" charset="0"/>
                <a:cs typeface="Arial" panose="020B0604020202020204" pitchFamily="34" charset="0"/>
                <a:hlinkClick r:id="" action="ppaction://hlinkshowjump?jump=previousslide">
                  <a:extLst>
                    <a:ext uri="{A12FA001-AC4F-418D-AE19-62706E023703}">
                      <ahyp:hlinkClr xmlns:ahyp="http://schemas.microsoft.com/office/drawing/2018/hyperlinkcolor" val="tx"/>
                    </a:ext>
                  </a:extLst>
                </a:hlinkClick>
              </a:rPr>
              <a:t>Not quite, try again!</a:t>
            </a:r>
            <a:endParaRPr lang="en-US" sz="8000" b="1" dirty="0">
              <a:solidFill>
                <a:schemeClr val="bg1"/>
              </a:solidFill>
              <a:latin typeface="Arial" panose="020B0604020202020204" pitchFamily="34" charset="0"/>
              <a:cs typeface="Arial" panose="020B0604020202020204" pitchFamily="34" charset="0"/>
            </a:endParaRPr>
          </a:p>
        </p:txBody>
      </p:sp>
      <p:pic>
        <p:nvPicPr>
          <p:cNvPr id="5" name="Picture 4">
            <a:hlinkClick r:id="" action="ppaction://hlinkshowjump?jump=previousslide"/>
            <a:extLst>
              <a:ext uri="{FF2B5EF4-FFF2-40B4-BE49-F238E27FC236}">
                <a16:creationId xmlns:a16="http://schemas.microsoft.com/office/drawing/2014/main" id="{88DBC963-ECD8-A448-9FE1-0730350C2914}"/>
              </a:ext>
            </a:extLst>
          </p:cNvPr>
          <p:cNvPicPr>
            <a:picLocks noChangeAspect="1"/>
          </p:cNvPicPr>
          <p:nvPr/>
        </p:nvPicPr>
        <p:blipFill rotWithShape="1">
          <a:blip r:embed="rId2"/>
          <a:srcRect b="50998"/>
          <a:stretch/>
        </p:blipFill>
        <p:spPr>
          <a:xfrm>
            <a:off x="1228724" y="5638800"/>
            <a:ext cx="4448176" cy="1219200"/>
          </a:xfrm>
          <a:prstGeom prst="rect">
            <a:avLst/>
          </a:prstGeom>
        </p:spPr>
      </p:pic>
      <p:pic>
        <p:nvPicPr>
          <p:cNvPr id="6" name="Picture 5">
            <a:hlinkClick r:id="" action="ppaction://hlinkshowjump?jump=previousslide"/>
            <a:extLst>
              <a:ext uri="{FF2B5EF4-FFF2-40B4-BE49-F238E27FC236}">
                <a16:creationId xmlns:a16="http://schemas.microsoft.com/office/drawing/2014/main" id="{E07C643A-1397-8649-AC50-9AE4A7684D39}"/>
              </a:ext>
            </a:extLst>
          </p:cNvPr>
          <p:cNvPicPr>
            <a:picLocks noChangeAspect="1"/>
          </p:cNvPicPr>
          <p:nvPr/>
        </p:nvPicPr>
        <p:blipFill>
          <a:blip r:embed="rId3"/>
          <a:stretch>
            <a:fillRect/>
          </a:stretch>
        </p:blipFill>
        <p:spPr>
          <a:xfrm rot="3431005">
            <a:off x="4270205" y="1476895"/>
            <a:ext cx="2000640" cy="4735693"/>
          </a:xfrm>
          <a:prstGeom prst="rect">
            <a:avLst/>
          </a:prstGeom>
        </p:spPr>
      </p:pic>
      <p:pic>
        <p:nvPicPr>
          <p:cNvPr id="8" name="Picture 7">
            <a:hlinkClick r:id="" action="ppaction://hlinkshowjump?jump=previousslide"/>
            <a:extLst>
              <a:ext uri="{FF2B5EF4-FFF2-40B4-BE49-F238E27FC236}">
                <a16:creationId xmlns:a16="http://schemas.microsoft.com/office/drawing/2014/main" id="{0F50D6CA-2431-8B48-BD01-7E1E919B485B}"/>
              </a:ext>
            </a:extLst>
          </p:cNvPr>
          <p:cNvPicPr>
            <a:picLocks noChangeAspect="1"/>
          </p:cNvPicPr>
          <p:nvPr/>
        </p:nvPicPr>
        <p:blipFill>
          <a:blip r:embed="rId4"/>
          <a:stretch>
            <a:fillRect/>
          </a:stretch>
        </p:blipFill>
        <p:spPr>
          <a:xfrm>
            <a:off x="9603135" y="215900"/>
            <a:ext cx="2075855" cy="2095500"/>
          </a:xfrm>
          <a:prstGeom prst="rect">
            <a:avLst/>
          </a:prstGeom>
        </p:spPr>
      </p:pic>
      <p:sp>
        <p:nvSpPr>
          <p:cNvPr id="9" name="5-point Star 8">
            <a:extLst>
              <a:ext uri="{FF2B5EF4-FFF2-40B4-BE49-F238E27FC236}">
                <a16:creationId xmlns:a16="http://schemas.microsoft.com/office/drawing/2014/main" id="{F26F5986-D844-0841-872E-3B30F44F79B9}"/>
              </a:ext>
            </a:extLst>
          </p:cNvPr>
          <p:cNvSpPr/>
          <p:nvPr/>
        </p:nvSpPr>
        <p:spPr>
          <a:xfrm rot="20905578">
            <a:off x="830538" y="3757382"/>
            <a:ext cx="128344" cy="196005"/>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1844FBBD-E382-D74A-99D1-C93D0A92CB17}"/>
              </a:ext>
            </a:extLst>
          </p:cNvPr>
          <p:cNvSpPr/>
          <p:nvPr/>
        </p:nvSpPr>
        <p:spPr>
          <a:xfrm rot="3768448">
            <a:off x="7424471" y="324163"/>
            <a:ext cx="200447" cy="11131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a:extLst>
              <a:ext uri="{FF2B5EF4-FFF2-40B4-BE49-F238E27FC236}">
                <a16:creationId xmlns:a16="http://schemas.microsoft.com/office/drawing/2014/main" id="{106F0F82-F11E-3041-983B-46785A0D355A}"/>
              </a:ext>
            </a:extLst>
          </p:cNvPr>
          <p:cNvSpPr/>
          <p:nvPr/>
        </p:nvSpPr>
        <p:spPr>
          <a:xfrm rot="20905578">
            <a:off x="6874227" y="6096618"/>
            <a:ext cx="146793" cy="138464"/>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a:extLst>
              <a:ext uri="{FF2B5EF4-FFF2-40B4-BE49-F238E27FC236}">
                <a16:creationId xmlns:a16="http://schemas.microsoft.com/office/drawing/2014/main" id="{3FEDCE96-6BB6-8B48-8F20-0BF11F770EEF}"/>
              </a:ext>
            </a:extLst>
          </p:cNvPr>
          <p:cNvSpPr/>
          <p:nvPr/>
        </p:nvSpPr>
        <p:spPr>
          <a:xfrm rot="4546146">
            <a:off x="9277727" y="2185904"/>
            <a:ext cx="360005" cy="30841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a:extLst>
              <a:ext uri="{FF2B5EF4-FFF2-40B4-BE49-F238E27FC236}">
                <a16:creationId xmlns:a16="http://schemas.microsoft.com/office/drawing/2014/main" id="{28D00BF2-B7E4-654F-A1EA-8302E291EB3C}"/>
              </a:ext>
            </a:extLst>
          </p:cNvPr>
          <p:cNvSpPr/>
          <p:nvPr/>
        </p:nvSpPr>
        <p:spPr>
          <a:xfrm rot="20905578" flipV="1">
            <a:off x="10184338" y="5533617"/>
            <a:ext cx="103580" cy="125256"/>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1897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99261A-2C95-2946-B572-0EB3665DBF1E}"/>
              </a:ext>
            </a:extLst>
          </p:cNvPr>
          <p:cNvSpPr/>
          <p:nvPr/>
        </p:nvSpPr>
        <p:spPr>
          <a:xfrm>
            <a:off x="0" y="-88900"/>
            <a:ext cx="12192000" cy="705948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FA54077-2FDF-2949-B501-B99C179F2594}"/>
              </a:ext>
            </a:extLst>
          </p:cNvPr>
          <p:cNvSpPr txBox="1"/>
          <p:nvPr/>
        </p:nvSpPr>
        <p:spPr>
          <a:xfrm>
            <a:off x="114300" y="0"/>
            <a:ext cx="700088"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6.</a:t>
            </a:r>
          </a:p>
        </p:txBody>
      </p:sp>
      <p:pic>
        <p:nvPicPr>
          <p:cNvPr id="4" name="Picture 3">
            <a:extLst>
              <a:ext uri="{FF2B5EF4-FFF2-40B4-BE49-F238E27FC236}">
                <a16:creationId xmlns:a16="http://schemas.microsoft.com/office/drawing/2014/main" id="{0E677B5B-065F-414E-921B-4A932419BB33}"/>
              </a:ext>
            </a:extLst>
          </p:cNvPr>
          <p:cNvPicPr>
            <a:picLocks noChangeAspect="1"/>
          </p:cNvPicPr>
          <p:nvPr/>
        </p:nvPicPr>
        <p:blipFill>
          <a:blip r:embed="rId2"/>
          <a:stretch>
            <a:fillRect/>
          </a:stretch>
        </p:blipFill>
        <p:spPr>
          <a:xfrm>
            <a:off x="3788914" y="3557699"/>
            <a:ext cx="1726175" cy="1971675"/>
          </a:xfrm>
          <a:prstGeom prst="rect">
            <a:avLst/>
          </a:prstGeom>
        </p:spPr>
      </p:pic>
      <p:pic>
        <p:nvPicPr>
          <p:cNvPr id="5" name="Picture 4">
            <a:extLst>
              <a:ext uri="{FF2B5EF4-FFF2-40B4-BE49-F238E27FC236}">
                <a16:creationId xmlns:a16="http://schemas.microsoft.com/office/drawing/2014/main" id="{3DF96475-5F1D-1644-A180-3759C19263BE}"/>
              </a:ext>
            </a:extLst>
          </p:cNvPr>
          <p:cNvPicPr>
            <a:picLocks noChangeAspect="1"/>
          </p:cNvPicPr>
          <p:nvPr/>
        </p:nvPicPr>
        <p:blipFill>
          <a:blip r:embed="rId3"/>
          <a:stretch>
            <a:fillRect/>
          </a:stretch>
        </p:blipFill>
        <p:spPr>
          <a:xfrm rot="1402385">
            <a:off x="1098131" y="1234188"/>
            <a:ext cx="2000640" cy="4735693"/>
          </a:xfrm>
          <a:prstGeom prst="rect">
            <a:avLst/>
          </a:prstGeom>
        </p:spPr>
      </p:pic>
      <p:sp>
        <p:nvSpPr>
          <p:cNvPr id="7" name="Freeform 6">
            <a:extLst>
              <a:ext uri="{FF2B5EF4-FFF2-40B4-BE49-F238E27FC236}">
                <a16:creationId xmlns:a16="http://schemas.microsoft.com/office/drawing/2014/main" id="{3531F390-6878-6249-950C-F44970BE0E38}"/>
              </a:ext>
            </a:extLst>
          </p:cNvPr>
          <p:cNvSpPr/>
          <p:nvPr/>
        </p:nvSpPr>
        <p:spPr>
          <a:xfrm>
            <a:off x="2832100" y="3545363"/>
            <a:ext cx="1536700" cy="721837"/>
          </a:xfrm>
          <a:custGeom>
            <a:avLst/>
            <a:gdLst>
              <a:gd name="connsiteX0" fmla="*/ 0 w 1536700"/>
              <a:gd name="connsiteY0" fmla="*/ 10637 h 721837"/>
              <a:gd name="connsiteX1" fmla="*/ 622300 w 1536700"/>
              <a:gd name="connsiteY1" fmla="*/ 61437 h 721837"/>
              <a:gd name="connsiteX2" fmla="*/ 1104900 w 1536700"/>
              <a:gd name="connsiteY2" fmla="*/ 480537 h 721837"/>
              <a:gd name="connsiteX3" fmla="*/ 1536700 w 1536700"/>
              <a:gd name="connsiteY3" fmla="*/ 721837 h 721837"/>
            </a:gdLst>
            <a:ahLst/>
            <a:cxnLst>
              <a:cxn ang="0">
                <a:pos x="connsiteX0" y="connsiteY0"/>
              </a:cxn>
              <a:cxn ang="0">
                <a:pos x="connsiteX1" y="connsiteY1"/>
              </a:cxn>
              <a:cxn ang="0">
                <a:pos x="connsiteX2" y="connsiteY2"/>
              </a:cxn>
              <a:cxn ang="0">
                <a:pos x="connsiteX3" y="connsiteY3"/>
              </a:cxn>
            </a:cxnLst>
            <a:rect l="l" t="t" r="r" b="b"/>
            <a:pathLst>
              <a:path w="1536700" h="721837">
                <a:moveTo>
                  <a:pt x="0" y="10637"/>
                </a:moveTo>
                <a:cubicBezTo>
                  <a:pt x="219075" y="-3122"/>
                  <a:pt x="438150" y="-16880"/>
                  <a:pt x="622300" y="61437"/>
                </a:cubicBezTo>
                <a:cubicBezTo>
                  <a:pt x="806450" y="139754"/>
                  <a:pt x="952500" y="370470"/>
                  <a:pt x="1104900" y="480537"/>
                </a:cubicBezTo>
                <a:cubicBezTo>
                  <a:pt x="1257300" y="590604"/>
                  <a:pt x="1397000" y="656220"/>
                  <a:pt x="1536700" y="721837"/>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9469AD0-0BCD-7548-B109-32B941D5804A}"/>
              </a:ext>
            </a:extLst>
          </p:cNvPr>
          <p:cNvSpPr txBox="1"/>
          <p:nvPr/>
        </p:nvSpPr>
        <p:spPr>
          <a:xfrm>
            <a:off x="814388" y="148317"/>
            <a:ext cx="11263312" cy="1569660"/>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The astronaut is outside and attached to the rocket. His spacesuit has no built-in jets to control his movement. Which of his thoughts is correct?</a:t>
            </a:r>
          </a:p>
        </p:txBody>
      </p:sp>
      <p:sp>
        <p:nvSpPr>
          <p:cNvPr id="9" name="5-point Star 8">
            <a:extLst>
              <a:ext uri="{FF2B5EF4-FFF2-40B4-BE49-F238E27FC236}">
                <a16:creationId xmlns:a16="http://schemas.microsoft.com/office/drawing/2014/main" id="{50C7B540-BB17-724D-9B3B-CC2CC11D3A09}"/>
              </a:ext>
            </a:extLst>
          </p:cNvPr>
          <p:cNvSpPr/>
          <p:nvPr/>
        </p:nvSpPr>
        <p:spPr>
          <a:xfrm rot="20905578">
            <a:off x="577453" y="2103886"/>
            <a:ext cx="224157" cy="150094"/>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E349D8B1-06D8-DC46-B24C-045805EA188F}"/>
              </a:ext>
            </a:extLst>
          </p:cNvPr>
          <p:cNvSpPr/>
          <p:nvPr/>
        </p:nvSpPr>
        <p:spPr>
          <a:xfrm rot="6866418">
            <a:off x="8102600" y="646330"/>
            <a:ext cx="177800" cy="229969"/>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a:extLst>
              <a:ext uri="{FF2B5EF4-FFF2-40B4-BE49-F238E27FC236}">
                <a16:creationId xmlns:a16="http://schemas.microsoft.com/office/drawing/2014/main" id="{D5CE478D-4A5E-5C49-A894-90F791710B0C}"/>
              </a:ext>
            </a:extLst>
          </p:cNvPr>
          <p:cNvSpPr/>
          <p:nvPr/>
        </p:nvSpPr>
        <p:spPr>
          <a:xfrm flipH="1" flipV="1">
            <a:off x="2603500" y="5969222"/>
            <a:ext cx="228600" cy="2032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a:extLst>
              <a:ext uri="{FF2B5EF4-FFF2-40B4-BE49-F238E27FC236}">
                <a16:creationId xmlns:a16="http://schemas.microsoft.com/office/drawing/2014/main" id="{629D3EA8-3D04-B44B-A1DD-51682C95649A}"/>
              </a:ext>
            </a:extLst>
          </p:cNvPr>
          <p:cNvSpPr/>
          <p:nvPr/>
        </p:nvSpPr>
        <p:spPr>
          <a:xfrm rot="20905578">
            <a:off x="5551553" y="2609166"/>
            <a:ext cx="172690" cy="17857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a:extLst>
              <a:ext uri="{FF2B5EF4-FFF2-40B4-BE49-F238E27FC236}">
                <a16:creationId xmlns:a16="http://schemas.microsoft.com/office/drawing/2014/main" id="{1A0B1E5B-DDF7-9D4C-BF3C-C80FF7522061}"/>
              </a:ext>
            </a:extLst>
          </p:cNvPr>
          <p:cNvSpPr/>
          <p:nvPr/>
        </p:nvSpPr>
        <p:spPr>
          <a:xfrm rot="20905578">
            <a:off x="11587609" y="6399815"/>
            <a:ext cx="288805" cy="203207"/>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a:extLst>
              <a:ext uri="{FF2B5EF4-FFF2-40B4-BE49-F238E27FC236}">
                <a16:creationId xmlns:a16="http://schemas.microsoft.com/office/drawing/2014/main" id="{EB8CBBB0-978B-5D4D-B3B9-003497F22F3E}"/>
              </a:ext>
            </a:extLst>
          </p:cNvPr>
          <p:cNvSpPr/>
          <p:nvPr/>
        </p:nvSpPr>
        <p:spPr>
          <a:xfrm rot="20905578">
            <a:off x="10786828" y="1987347"/>
            <a:ext cx="202807" cy="147267"/>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Callout 14">
            <a:hlinkClick r:id="" action="ppaction://hlinkshowjump?jump=nextslide"/>
            <a:extLst>
              <a:ext uri="{FF2B5EF4-FFF2-40B4-BE49-F238E27FC236}">
                <a16:creationId xmlns:a16="http://schemas.microsoft.com/office/drawing/2014/main" id="{EDEA8CBB-A435-1345-907F-63E72ABAF5FF}"/>
              </a:ext>
            </a:extLst>
          </p:cNvPr>
          <p:cNvSpPr/>
          <p:nvPr/>
        </p:nvSpPr>
        <p:spPr>
          <a:xfrm>
            <a:off x="3956051" y="1434083"/>
            <a:ext cx="6178549" cy="1775568"/>
          </a:xfrm>
          <a:prstGeom prst="cloudCallout">
            <a:avLst>
              <a:gd name="adj1" fmla="val -32663"/>
              <a:gd name="adj2" fmla="val 675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Callout 15">
            <a:hlinkClick r:id="" action="ppaction://hlinkshowjump?jump=nextslide"/>
            <a:extLst>
              <a:ext uri="{FF2B5EF4-FFF2-40B4-BE49-F238E27FC236}">
                <a16:creationId xmlns:a16="http://schemas.microsoft.com/office/drawing/2014/main" id="{5941157B-01EA-E149-8C22-0E5DBEE75BB8}"/>
              </a:ext>
            </a:extLst>
          </p:cNvPr>
          <p:cNvSpPr/>
          <p:nvPr/>
        </p:nvSpPr>
        <p:spPr>
          <a:xfrm>
            <a:off x="5325614" y="3158296"/>
            <a:ext cx="6619048" cy="1281853"/>
          </a:xfrm>
          <a:prstGeom prst="cloudCallout">
            <a:avLst>
              <a:gd name="adj1" fmla="val -43665"/>
              <a:gd name="adj2" fmla="val 516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Callout 16">
            <a:hlinkClick r:id="rId4" action="ppaction://hlinksldjump"/>
            <a:extLst>
              <a:ext uri="{FF2B5EF4-FFF2-40B4-BE49-F238E27FC236}">
                <a16:creationId xmlns:a16="http://schemas.microsoft.com/office/drawing/2014/main" id="{EAC26D98-BD06-2D47-903F-66E3F5C10151}"/>
              </a:ext>
            </a:extLst>
          </p:cNvPr>
          <p:cNvSpPr/>
          <p:nvPr/>
        </p:nvSpPr>
        <p:spPr>
          <a:xfrm>
            <a:off x="4998987" y="5095871"/>
            <a:ext cx="6723113" cy="1613811"/>
          </a:xfrm>
          <a:prstGeom prst="cloudCallout">
            <a:avLst>
              <a:gd name="adj1" fmla="val -42796"/>
              <a:gd name="adj2" fmla="val -646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1A7658B-BC6D-C342-86C6-AE82718DCD78}"/>
              </a:ext>
            </a:extLst>
          </p:cNvPr>
          <p:cNvSpPr txBox="1"/>
          <p:nvPr/>
        </p:nvSpPr>
        <p:spPr>
          <a:xfrm>
            <a:off x="5783619" y="5284850"/>
            <a:ext cx="5604706" cy="1015663"/>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If I become detached, there will be no force acting on me, so I will move away forever with a constant velocity. So, I need to stay attached. </a:t>
            </a:r>
            <a:endParaRPr lang="en-US" sz="2000" dirty="0">
              <a:solidFill>
                <a:schemeClr val="bg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30571EAE-75CE-A845-B9B8-79A18F7576A8}"/>
              </a:ext>
            </a:extLst>
          </p:cNvPr>
          <p:cNvSpPr txBox="1"/>
          <p:nvPr/>
        </p:nvSpPr>
        <p:spPr>
          <a:xfrm>
            <a:off x="4045635" y="1683131"/>
            <a:ext cx="700088"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hlinkClick r:id="" action="ppaction://hlinkshowjump?jump=nextslide">
                  <a:extLst>
                    <a:ext uri="{A12FA001-AC4F-418D-AE19-62706E023703}">
                      <ahyp:hlinkClr xmlns:ahyp="http://schemas.microsoft.com/office/drawing/2018/hyperlinkcolor" val="tx"/>
                    </a:ext>
                  </a:extLst>
                </a:hlinkClick>
              </a:rPr>
              <a:t>a)</a:t>
            </a:r>
            <a:endParaRPr lang="en-US" sz="2800" b="1" dirty="0">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927CD53-2707-234E-9FF7-3DA073C13E32}"/>
              </a:ext>
            </a:extLst>
          </p:cNvPr>
          <p:cNvSpPr txBox="1"/>
          <p:nvPr/>
        </p:nvSpPr>
        <p:spPr>
          <a:xfrm>
            <a:off x="5720032" y="3197359"/>
            <a:ext cx="700088"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hlinkClick r:id="" action="ppaction://hlinkshowjump?jump=nextslide">
                  <a:extLst>
                    <a:ext uri="{A12FA001-AC4F-418D-AE19-62706E023703}">
                      <ahyp:hlinkClr xmlns:ahyp="http://schemas.microsoft.com/office/drawing/2018/hyperlinkcolor" val="tx"/>
                    </a:ext>
                  </a:extLst>
                </a:hlinkClick>
              </a:rPr>
              <a:t>b)</a:t>
            </a:r>
            <a:endParaRPr lang="en-US" sz="2800" b="1"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EEA195B6-9F7C-7947-8AC2-31C28960AC0A}"/>
              </a:ext>
            </a:extLst>
          </p:cNvPr>
          <p:cNvSpPr txBox="1"/>
          <p:nvPr/>
        </p:nvSpPr>
        <p:spPr>
          <a:xfrm>
            <a:off x="5267517" y="5258752"/>
            <a:ext cx="700088"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c)</a:t>
            </a:r>
            <a:endParaRPr lang="en-US" sz="2800" b="1" dirty="0">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ED718764-CFA0-A54E-85BD-F4555C9FD0D6}"/>
              </a:ext>
            </a:extLst>
          </p:cNvPr>
          <p:cNvSpPr txBox="1"/>
          <p:nvPr/>
        </p:nvSpPr>
        <p:spPr>
          <a:xfrm>
            <a:off x="6402323" y="3429000"/>
            <a:ext cx="5295215" cy="707886"/>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hlinkClick r:id="" action="ppaction://hlinkshowjump?jump=nextslide">
                  <a:extLst>
                    <a:ext uri="{A12FA001-AC4F-418D-AE19-62706E023703}">
                      <ahyp:hlinkClr xmlns:ahyp="http://schemas.microsoft.com/office/drawing/2018/hyperlinkcolor" val="tx"/>
                    </a:ext>
                  </a:extLst>
                </a:hlinkClick>
              </a:rPr>
              <a:t>It doesn’t matter if I become detached because I won’t move anywhere.</a:t>
            </a:r>
            <a:endParaRPr lang="en-US" sz="2000" dirty="0">
              <a:solidFill>
                <a:schemeClr val="bg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CB4B396-C464-3341-A144-1447FA0721AD}"/>
              </a:ext>
            </a:extLst>
          </p:cNvPr>
          <p:cNvSpPr txBox="1"/>
          <p:nvPr/>
        </p:nvSpPr>
        <p:spPr>
          <a:xfrm>
            <a:off x="4804669" y="1814035"/>
            <a:ext cx="5295215" cy="1015663"/>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hlinkClick r:id="" action="ppaction://hlinkshowjump?jump=nextslide">
                  <a:extLst>
                    <a:ext uri="{A12FA001-AC4F-418D-AE19-62706E023703}">
                      <ahyp:hlinkClr xmlns:ahyp="http://schemas.microsoft.com/office/drawing/2018/hyperlinkcolor" val="tx"/>
                    </a:ext>
                  </a:extLst>
                </a:hlinkClick>
              </a:rPr>
              <a:t>If I become detached, I will eventually slow down until I stop moving, so the other astronauts can come to get me.</a:t>
            </a:r>
            <a:endParaRPr lang="en-US" sz="2000" dirty="0">
              <a:solidFill>
                <a:schemeClr val="bg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32EFDF41-2391-8F46-A58E-B4742B2A1615}"/>
              </a:ext>
            </a:extLst>
          </p:cNvPr>
          <p:cNvSpPr txBox="1"/>
          <p:nvPr/>
        </p:nvSpPr>
        <p:spPr>
          <a:xfrm>
            <a:off x="202252" y="5700348"/>
            <a:ext cx="2601912" cy="1200329"/>
          </a:xfrm>
          <a:prstGeom prst="rect">
            <a:avLst/>
          </a:prstGeom>
          <a:noFill/>
        </p:spPr>
        <p:txBody>
          <a:bodyPr wrap="square" rtlCol="0">
            <a:spAutoFit/>
          </a:bodyPr>
          <a:lstStyle/>
          <a:p>
            <a:r>
              <a:rPr lang="en-US" i="1" dirty="0">
                <a:solidFill>
                  <a:schemeClr val="bg1"/>
                </a:solidFill>
                <a:latin typeface="Arial" panose="020B0604020202020204" pitchFamily="34" charset="0"/>
                <a:cs typeface="Arial" panose="020B0604020202020204" pitchFamily="34" charset="0"/>
              </a:rPr>
              <a:t>Hint: Remember there is no air in space, so there’s no air resistance</a:t>
            </a:r>
          </a:p>
        </p:txBody>
      </p:sp>
    </p:spTree>
    <p:extLst>
      <p:ext uri="{BB962C8B-B14F-4D97-AF65-F5344CB8AC3E}">
        <p14:creationId xmlns:p14="http://schemas.microsoft.com/office/powerpoint/2010/main" val="1378874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 action="ppaction://hlinkshowjump?jump=previousslide"/>
            <a:extLst>
              <a:ext uri="{FF2B5EF4-FFF2-40B4-BE49-F238E27FC236}">
                <a16:creationId xmlns:a16="http://schemas.microsoft.com/office/drawing/2014/main" id="{63841889-AD9C-7B45-88C5-96A281A647CD}"/>
              </a:ext>
            </a:extLst>
          </p:cNvPr>
          <p:cNvSpPr/>
          <p:nvPr/>
        </p:nvSpPr>
        <p:spPr>
          <a:xfrm>
            <a:off x="0" y="0"/>
            <a:ext cx="12292013"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hlinkClick r:id="" action="ppaction://hlinkshowjump?jump=previousslide"/>
            <a:extLst>
              <a:ext uri="{FF2B5EF4-FFF2-40B4-BE49-F238E27FC236}">
                <a16:creationId xmlns:a16="http://schemas.microsoft.com/office/drawing/2014/main" id="{CE47B6A5-E74C-604E-8C65-8E094FFB9A1C}"/>
              </a:ext>
            </a:extLst>
          </p:cNvPr>
          <p:cNvSpPr txBox="1"/>
          <p:nvPr/>
        </p:nvSpPr>
        <p:spPr>
          <a:xfrm>
            <a:off x="736600" y="443531"/>
            <a:ext cx="6286500" cy="2554545"/>
          </a:xfrm>
          <a:prstGeom prst="rect">
            <a:avLst/>
          </a:prstGeom>
          <a:noFill/>
        </p:spPr>
        <p:txBody>
          <a:bodyPr wrap="square" rtlCol="0">
            <a:spAutoFit/>
          </a:bodyPr>
          <a:lstStyle/>
          <a:p>
            <a:r>
              <a:rPr lang="en-US" sz="8000" b="1" dirty="0">
                <a:solidFill>
                  <a:schemeClr val="bg1"/>
                </a:solidFill>
                <a:latin typeface="Arial" panose="020B0604020202020204" pitchFamily="34" charset="0"/>
                <a:cs typeface="Arial" panose="020B0604020202020204" pitchFamily="34" charset="0"/>
                <a:hlinkClick r:id="" action="ppaction://hlinkshowjump?jump=previousslide">
                  <a:extLst>
                    <a:ext uri="{A12FA001-AC4F-418D-AE19-62706E023703}">
                      <ahyp:hlinkClr xmlns:ahyp="http://schemas.microsoft.com/office/drawing/2018/hyperlinkcolor" val="tx"/>
                    </a:ext>
                  </a:extLst>
                </a:hlinkClick>
              </a:rPr>
              <a:t>Not quite, try again!</a:t>
            </a:r>
            <a:endParaRPr lang="en-US" sz="8000" b="1" dirty="0">
              <a:solidFill>
                <a:schemeClr val="bg1"/>
              </a:solidFill>
              <a:latin typeface="Arial" panose="020B0604020202020204" pitchFamily="34" charset="0"/>
              <a:cs typeface="Arial" panose="020B0604020202020204" pitchFamily="34" charset="0"/>
            </a:endParaRPr>
          </a:p>
        </p:txBody>
      </p:sp>
      <p:pic>
        <p:nvPicPr>
          <p:cNvPr id="5" name="Picture 4">
            <a:hlinkClick r:id="" action="ppaction://hlinkshowjump?jump=previousslide"/>
            <a:extLst>
              <a:ext uri="{FF2B5EF4-FFF2-40B4-BE49-F238E27FC236}">
                <a16:creationId xmlns:a16="http://schemas.microsoft.com/office/drawing/2014/main" id="{88DBC963-ECD8-A448-9FE1-0730350C2914}"/>
              </a:ext>
            </a:extLst>
          </p:cNvPr>
          <p:cNvPicPr>
            <a:picLocks noChangeAspect="1"/>
          </p:cNvPicPr>
          <p:nvPr/>
        </p:nvPicPr>
        <p:blipFill rotWithShape="1">
          <a:blip r:embed="rId2"/>
          <a:srcRect b="50998"/>
          <a:stretch/>
        </p:blipFill>
        <p:spPr>
          <a:xfrm>
            <a:off x="1228724" y="5638800"/>
            <a:ext cx="4448176" cy="1219200"/>
          </a:xfrm>
          <a:prstGeom prst="rect">
            <a:avLst/>
          </a:prstGeom>
        </p:spPr>
      </p:pic>
      <p:pic>
        <p:nvPicPr>
          <p:cNvPr id="6" name="Picture 5">
            <a:hlinkClick r:id="" action="ppaction://hlinkshowjump?jump=previousslide"/>
            <a:extLst>
              <a:ext uri="{FF2B5EF4-FFF2-40B4-BE49-F238E27FC236}">
                <a16:creationId xmlns:a16="http://schemas.microsoft.com/office/drawing/2014/main" id="{E07C643A-1397-8649-AC50-9AE4A7684D39}"/>
              </a:ext>
            </a:extLst>
          </p:cNvPr>
          <p:cNvPicPr>
            <a:picLocks noChangeAspect="1"/>
          </p:cNvPicPr>
          <p:nvPr/>
        </p:nvPicPr>
        <p:blipFill>
          <a:blip r:embed="rId3"/>
          <a:stretch>
            <a:fillRect/>
          </a:stretch>
        </p:blipFill>
        <p:spPr>
          <a:xfrm rot="3431005">
            <a:off x="4270205" y="1476895"/>
            <a:ext cx="2000640" cy="4735693"/>
          </a:xfrm>
          <a:prstGeom prst="rect">
            <a:avLst/>
          </a:prstGeom>
        </p:spPr>
      </p:pic>
      <p:pic>
        <p:nvPicPr>
          <p:cNvPr id="8" name="Picture 7">
            <a:hlinkClick r:id="" action="ppaction://hlinkshowjump?jump=previousslide"/>
            <a:extLst>
              <a:ext uri="{FF2B5EF4-FFF2-40B4-BE49-F238E27FC236}">
                <a16:creationId xmlns:a16="http://schemas.microsoft.com/office/drawing/2014/main" id="{0F50D6CA-2431-8B48-BD01-7E1E919B485B}"/>
              </a:ext>
            </a:extLst>
          </p:cNvPr>
          <p:cNvPicPr>
            <a:picLocks noChangeAspect="1"/>
          </p:cNvPicPr>
          <p:nvPr/>
        </p:nvPicPr>
        <p:blipFill>
          <a:blip r:embed="rId4"/>
          <a:stretch>
            <a:fillRect/>
          </a:stretch>
        </p:blipFill>
        <p:spPr>
          <a:xfrm>
            <a:off x="9603135" y="215900"/>
            <a:ext cx="2075855" cy="2095500"/>
          </a:xfrm>
          <a:prstGeom prst="rect">
            <a:avLst/>
          </a:prstGeom>
        </p:spPr>
      </p:pic>
      <p:sp>
        <p:nvSpPr>
          <p:cNvPr id="9" name="5-point Star 8">
            <a:extLst>
              <a:ext uri="{FF2B5EF4-FFF2-40B4-BE49-F238E27FC236}">
                <a16:creationId xmlns:a16="http://schemas.microsoft.com/office/drawing/2014/main" id="{F26F5986-D844-0841-872E-3B30F44F79B9}"/>
              </a:ext>
            </a:extLst>
          </p:cNvPr>
          <p:cNvSpPr/>
          <p:nvPr/>
        </p:nvSpPr>
        <p:spPr>
          <a:xfrm rot="20905578">
            <a:off x="830538" y="3757382"/>
            <a:ext cx="128344" cy="196005"/>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1844FBBD-E382-D74A-99D1-C93D0A92CB17}"/>
              </a:ext>
            </a:extLst>
          </p:cNvPr>
          <p:cNvSpPr/>
          <p:nvPr/>
        </p:nvSpPr>
        <p:spPr>
          <a:xfrm rot="3768448">
            <a:off x="7424471" y="324163"/>
            <a:ext cx="200447" cy="11131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a:extLst>
              <a:ext uri="{FF2B5EF4-FFF2-40B4-BE49-F238E27FC236}">
                <a16:creationId xmlns:a16="http://schemas.microsoft.com/office/drawing/2014/main" id="{106F0F82-F11E-3041-983B-46785A0D355A}"/>
              </a:ext>
            </a:extLst>
          </p:cNvPr>
          <p:cNvSpPr/>
          <p:nvPr/>
        </p:nvSpPr>
        <p:spPr>
          <a:xfrm rot="20905578">
            <a:off x="6874227" y="6096618"/>
            <a:ext cx="146793" cy="138464"/>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a:extLst>
              <a:ext uri="{FF2B5EF4-FFF2-40B4-BE49-F238E27FC236}">
                <a16:creationId xmlns:a16="http://schemas.microsoft.com/office/drawing/2014/main" id="{3FEDCE96-6BB6-8B48-8F20-0BF11F770EEF}"/>
              </a:ext>
            </a:extLst>
          </p:cNvPr>
          <p:cNvSpPr/>
          <p:nvPr/>
        </p:nvSpPr>
        <p:spPr>
          <a:xfrm rot="4546146">
            <a:off x="9277727" y="2185904"/>
            <a:ext cx="360005" cy="30841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a:extLst>
              <a:ext uri="{FF2B5EF4-FFF2-40B4-BE49-F238E27FC236}">
                <a16:creationId xmlns:a16="http://schemas.microsoft.com/office/drawing/2014/main" id="{28D00BF2-B7E4-654F-A1EA-8302E291EB3C}"/>
              </a:ext>
            </a:extLst>
          </p:cNvPr>
          <p:cNvSpPr/>
          <p:nvPr/>
        </p:nvSpPr>
        <p:spPr>
          <a:xfrm rot="20905578" flipV="1">
            <a:off x="10184338" y="5533617"/>
            <a:ext cx="103580" cy="125256"/>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1496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6A293E-F452-9644-B43C-BD16DDBA0D3B}"/>
              </a:ext>
            </a:extLst>
          </p:cNvPr>
          <p:cNvSpPr/>
          <p:nvPr/>
        </p:nvSpPr>
        <p:spPr>
          <a:xfrm>
            <a:off x="0" y="0"/>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57B242F-D990-1D42-8916-2809D9917867}"/>
              </a:ext>
            </a:extLst>
          </p:cNvPr>
          <p:cNvSpPr txBox="1"/>
          <p:nvPr/>
        </p:nvSpPr>
        <p:spPr>
          <a:xfrm>
            <a:off x="114300" y="0"/>
            <a:ext cx="700088"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7.</a:t>
            </a:r>
          </a:p>
        </p:txBody>
      </p:sp>
      <p:pic>
        <p:nvPicPr>
          <p:cNvPr id="4" name="Picture 3">
            <a:extLst>
              <a:ext uri="{FF2B5EF4-FFF2-40B4-BE49-F238E27FC236}">
                <a16:creationId xmlns:a16="http://schemas.microsoft.com/office/drawing/2014/main" id="{BC1EFE17-ACB5-F44C-984E-00ACB865BB58}"/>
              </a:ext>
            </a:extLst>
          </p:cNvPr>
          <p:cNvPicPr>
            <a:picLocks noChangeAspect="1"/>
          </p:cNvPicPr>
          <p:nvPr/>
        </p:nvPicPr>
        <p:blipFill rotWithShape="1">
          <a:blip r:embed="rId2"/>
          <a:srcRect b="71606"/>
          <a:stretch/>
        </p:blipFill>
        <p:spPr>
          <a:xfrm>
            <a:off x="-698500" y="4241800"/>
            <a:ext cx="13589000" cy="2616200"/>
          </a:xfrm>
          <a:prstGeom prst="rect">
            <a:avLst/>
          </a:prstGeom>
        </p:spPr>
      </p:pic>
      <p:pic>
        <p:nvPicPr>
          <p:cNvPr id="6" name="Picture 5">
            <a:extLst>
              <a:ext uri="{FF2B5EF4-FFF2-40B4-BE49-F238E27FC236}">
                <a16:creationId xmlns:a16="http://schemas.microsoft.com/office/drawing/2014/main" id="{64039377-AC9C-9540-83FF-C0C73CC49437}"/>
              </a:ext>
            </a:extLst>
          </p:cNvPr>
          <p:cNvPicPr>
            <a:picLocks noChangeAspect="1"/>
          </p:cNvPicPr>
          <p:nvPr/>
        </p:nvPicPr>
        <p:blipFill>
          <a:blip r:embed="rId3"/>
          <a:stretch>
            <a:fillRect/>
          </a:stretch>
        </p:blipFill>
        <p:spPr>
          <a:xfrm>
            <a:off x="8543928" y="1533438"/>
            <a:ext cx="2757985" cy="5324562"/>
          </a:xfrm>
          <a:prstGeom prst="rect">
            <a:avLst/>
          </a:prstGeom>
        </p:spPr>
      </p:pic>
      <p:pic>
        <p:nvPicPr>
          <p:cNvPr id="7" name="Picture 6">
            <a:extLst>
              <a:ext uri="{FF2B5EF4-FFF2-40B4-BE49-F238E27FC236}">
                <a16:creationId xmlns:a16="http://schemas.microsoft.com/office/drawing/2014/main" id="{11EE6900-BD8C-C847-924B-826C93DB0DD7}"/>
              </a:ext>
            </a:extLst>
          </p:cNvPr>
          <p:cNvPicPr>
            <a:picLocks noChangeAspect="1"/>
          </p:cNvPicPr>
          <p:nvPr/>
        </p:nvPicPr>
        <p:blipFill>
          <a:blip r:embed="rId4"/>
          <a:stretch>
            <a:fillRect/>
          </a:stretch>
        </p:blipFill>
        <p:spPr>
          <a:xfrm rot="18897208">
            <a:off x="6463038" y="2280131"/>
            <a:ext cx="2475890" cy="2828016"/>
          </a:xfrm>
          <a:prstGeom prst="rect">
            <a:avLst/>
          </a:prstGeom>
        </p:spPr>
      </p:pic>
      <p:pic>
        <p:nvPicPr>
          <p:cNvPr id="5" name="Picture 4">
            <a:extLst>
              <a:ext uri="{FF2B5EF4-FFF2-40B4-BE49-F238E27FC236}">
                <a16:creationId xmlns:a16="http://schemas.microsoft.com/office/drawing/2014/main" id="{99C9A9EA-FB28-584D-83F6-F3A645A129E2}"/>
              </a:ext>
            </a:extLst>
          </p:cNvPr>
          <p:cNvPicPr>
            <a:picLocks noChangeAspect="1"/>
          </p:cNvPicPr>
          <p:nvPr/>
        </p:nvPicPr>
        <p:blipFill>
          <a:blip r:embed="rId5"/>
          <a:stretch>
            <a:fillRect/>
          </a:stretch>
        </p:blipFill>
        <p:spPr>
          <a:xfrm>
            <a:off x="5083252" y="3207391"/>
            <a:ext cx="768350" cy="768350"/>
          </a:xfrm>
          <a:prstGeom prst="rect">
            <a:avLst/>
          </a:prstGeom>
        </p:spPr>
      </p:pic>
      <p:pic>
        <p:nvPicPr>
          <p:cNvPr id="8" name="Picture 7">
            <a:extLst>
              <a:ext uri="{FF2B5EF4-FFF2-40B4-BE49-F238E27FC236}">
                <a16:creationId xmlns:a16="http://schemas.microsoft.com/office/drawing/2014/main" id="{9398BDB8-B6AC-5544-B039-4DC446E13EE4}"/>
              </a:ext>
            </a:extLst>
          </p:cNvPr>
          <p:cNvPicPr>
            <a:picLocks noChangeAspect="1"/>
          </p:cNvPicPr>
          <p:nvPr/>
        </p:nvPicPr>
        <p:blipFill>
          <a:blip r:embed="rId6"/>
          <a:stretch>
            <a:fillRect/>
          </a:stretch>
        </p:blipFill>
        <p:spPr>
          <a:xfrm>
            <a:off x="6197219" y="3207391"/>
            <a:ext cx="502186" cy="571160"/>
          </a:xfrm>
          <a:prstGeom prst="rect">
            <a:avLst/>
          </a:prstGeom>
        </p:spPr>
      </p:pic>
      <p:cxnSp>
        <p:nvCxnSpPr>
          <p:cNvPr id="10" name="Straight Arrow Connector 9">
            <a:extLst>
              <a:ext uri="{FF2B5EF4-FFF2-40B4-BE49-F238E27FC236}">
                <a16:creationId xmlns:a16="http://schemas.microsoft.com/office/drawing/2014/main" id="{1FB7C858-4190-404F-AF57-C9C1ACC52072}"/>
              </a:ext>
            </a:extLst>
          </p:cNvPr>
          <p:cNvCxnSpPr/>
          <p:nvPr/>
        </p:nvCxnSpPr>
        <p:spPr>
          <a:xfrm>
            <a:off x="5650958" y="4108770"/>
            <a:ext cx="0" cy="125063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CFCA59C-D966-AD41-A3CA-5D44528BAFAC}"/>
              </a:ext>
            </a:extLst>
          </p:cNvPr>
          <p:cNvCxnSpPr/>
          <p:nvPr/>
        </p:nvCxnSpPr>
        <p:spPr>
          <a:xfrm>
            <a:off x="6460470" y="4108770"/>
            <a:ext cx="0" cy="125063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BA18F07-371D-2949-9538-CF175E365176}"/>
              </a:ext>
            </a:extLst>
          </p:cNvPr>
          <p:cNvSpPr txBox="1"/>
          <p:nvPr/>
        </p:nvSpPr>
        <p:spPr>
          <a:xfrm>
            <a:off x="575734" y="82163"/>
            <a:ext cx="11616266" cy="5016758"/>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They team land on the Moon and the astronaut gets out the space craft. He performs an experiment to study the motion of objects falling in space. What will he observe?</a:t>
            </a:r>
          </a:p>
          <a:p>
            <a:endParaRPr lang="en-US" sz="3200" dirty="0">
              <a:solidFill>
                <a:schemeClr val="bg1"/>
              </a:solidFill>
              <a:latin typeface="Arial" panose="020B0604020202020204" pitchFamily="34" charset="0"/>
              <a:cs typeface="Arial" panose="020B0604020202020204" pitchFamily="34" charset="0"/>
            </a:endParaRPr>
          </a:p>
          <a:p>
            <a:r>
              <a:rPr lang="en-US" sz="3200" dirty="0">
                <a:solidFill>
                  <a:schemeClr val="bg1"/>
                </a:solidFill>
                <a:latin typeface="Arial" panose="020B0604020202020204" pitchFamily="34" charset="0"/>
                <a:cs typeface="Arial" panose="020B0604020202020204" pitchFamily="34" charset="0"/>
                <a:hlinkClick r:id="" action="ppaction://hlinkshowjump?jump=nextslide">
                  <a:extLst>
                    <a:ext uri="{A12FA001-AC4F-418D-AE19-62706E023703}">
                      <ahyp:hlinkClr xmlns:ahyp="http://schemas.microsoft.com/office/drawing/2018/hyperlinkcolor" val="tx"/>
                    </a:ext>
                  </a:extLst>
                </a:hlinkClick>
              </a:rPr>
              <a:t>a) The apple hits the Moon </a:t>
            </a:r>
          </a:p>
          <a:p>
            <a:r>
              <a:rPr lang="en-US" sz="3200" dirty="0">
                <a:solidFill>
                  <a:schemeClr val="bg1"/>
                </a:solidFill>
                <a:latin typeface="Arial" panose="020B0604020202020204" pitchFamily="34" charset="0"/>
                <a:cs typeface="Arial" panose="020B0604020202020204" pitchFamily="34" charset="0"/>
                <a:hlinkClick r:id="" action="ppaction://hlinkshowjump?jump=nextslide">
                  <a:extLst>
                    <a:ext uri="{A12FA001-AC4F-418D-AE19-62706E023703}">
                      <ahyp:hlinkClr xmlns:ahyp="http://schemas.microsoft.com/office/drawing/2018/hyperlinkcolor" val="tx"/>
                    </a:ext>
                  </a:extLst>
                </a:hlinkClick>
              </a:rPr>
              <a:t>before the feather</a:t>
            </a:r>
            <a:endParaRPr lang="en-US" sz="3200" dirty="0">
              <a:solidFill>
                <a:schemeClr val="bg1"/>
              </a:solidFill>
              <a:latin typeface="Arial" panose="020B0604020202020204" pitchFamily="34" charset="0"/>
              <a:cs typeface="Arial" panose="020B0604020202020204" pitchFamily="34" charset="0"/>
            </a:endParaRPr>
          </a:p>
          <a:p>
            <a:endParaRPr lang="en-US" sz="3200" dirty="0">
              <a:solidFill>
                <a:schemeClr val="bg1"/>
              </a:solidFill>
              <a:latin typeface="Arial" panose="020B0604020202020204" pitchFamily="34" charset="0"/>
              <a:cs typeface="Arial" panose="020B0604020202020204" pitchFamily="34" charset="0"/>
            </a:endParaRPr>
          </a:p>
          <a:p>
            <a:r>
              <a:rPr lang="en-US" sz="3200" dirty="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b) They both hit the </a:t>
            </a:r>
          </a:p>
          <a:p>
            <a:r>
              <a:rPr lang="en-US" sz="3200" dirty="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Moon at the </a:t>
            </a:r>
          </a:p>
          <a:p>
            <a:r>
              <a:rPr lang="en-US" sz="3200" dirty="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same time </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2899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 action="ppaction://hlinkshowjump?jump=previousslide"/>
            <a:extLst>
              <a:ext uri="{FF2B5EF4-FFF2-40B4-BE49-F238E27FC236}">
                <a16:creationId xmlns:a16="http://schemas.microsoft.com/office/drawing/2014/main" id="{63841889-AD9C-7B45-88C5-96A281A647CD}"/>
              </a:ext>
            </a:extLst>
          </p:cNvPr>
          <p:cNvSpPr/>
          <p:nvPr/>
        </p:nvSpPr>
        <p:spPr>
          <a:xfrm>
            <a:off x="0" y="0"/>
            <a:ext cx="12292013"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hlinkClick r:id="" action="ppaction://hlinkshowjump?jump=previousslide"/>
            <a:extLst>
              <a:ext uri="{FF2B5EF4-FFF2-40B4-BE49-F238E27FC236}">
                <a16:creationId xmlns:a16="http://schemas.microsoft.com/office/drawing/2014/main" id="{CE47B6A5-E74C-604E-8C65-8E094FFB9A1C}"/>
              </a:ext>
            </a:extLst>
          </p:cNvPr>
          <p:cNvSpPr txBox="1"/>
          <p:nvPr/>
        </p:nvSpPr>
        <p:spPr>
          <a:xfrm>
            <a:off x="736600" y="443531"/>
            <a:ext cx="6286500" cy="2554545"/>
          </a:xfrm>
          <a:prstGeom prst="rect">
            <a:avLst/>
          </a:prstGeom>
          <a:noFill/>
        </p:spPr>
        <p:txBody>
          <a:bodyPr wrap="square" rtlCol="0">
            <a:spAutoFit/>
          </a:bodyPr>
          <a:lstStyle/>
          <a:p>
            <a:r>
              <a:rPr lang="en-US" sz="8000" b="1" dirty="0">
                <a:solidFill>
                  <a:schemeClr val="bg1"/>
                </a:solidFill>
                <a:latin typeface="Arial" panose="020B0604020202020204" pitchFamily="34" charset="0"/>
                <a:cs typeface="Arial" panose="020B0604020202020204" pitchFamily="34" charset="0"/>
                <a:hlinkClick r:id="" action="ppaction://hlinkshowjump?jump=previousslide">
                  <a:extLst>
                    <a:ext uri="{A12FA001-AC4F-418D-AE19-62706E023703}">
                      <ahyp:hlinkClr xmlns:ahyp="http://schemas.microsoft.com/office/drawing/2018/hyperlinkcolor" val="tx"/>
                    </a:ext>
                  </a:extLst>
                </a:hlinkClick>
              </a:rPr>
              <a:t>Not quite, try again!</a:t>
            </a:r>
            <a:endParaRPr lang="en-US" sz="8000" b="1" dirty="0">
              <a:solidFill>
                <a:schemeClr val="bg1"/>
              </a:solidFill>
              <a:latin typeface="Arial" panose="020B0604020202020204" pitchFamily="34" charset="0"/>
              <a:cs typeface="Arial" panose="020B0604020202020204" pitchFamily="34" charset="0"/>
            </a:endParaRPr>
          </a:p>
        </p:txBody>
      </p:sp>
      <p:pic>
        <p:nvPicPr>
          <p:cNvPr id="5" name="Picture 4">
            <a:hlinkClick r:id="" action="ppaction://hlinkshowjump?jump=previousslide"/>
            <a:extLst>
              <a:ext uri="{FF2B5EF4-FFF2-40B4-BE49-F238E27FC236}">
                <a16:creationId xmlns:a16="http://schemas.microsoft.com/office/drawing/2014/main" id="{88DBC963-ECD8-A448-9FE1-0730350C2914}"/>
              </a:ext>
            </a:extLst>
          </p:cNvPr>
          <p:cNvPicPr>
            <a:picLocks noChangeAspect="1"/>
          </p:cNvPicPr>
          <p:nvPr/>
        </p:nvPicPr>
        <p:blipFill rotWithShape="1">
          <a:blip r:embed="rId2"/>
          <a:srcRect b="50998"/>
          <a:stretch/>
        </p:blipFill>
        <p:spPr>
          <a:xfrm>
            <a:off x="1228724" y="5638800"/>
            <a:ext cx="4448176" cy="1219200"/>
          </a:xfrm>
          <a:prstGeom prst="rect">
            <a:avLst/>
          </a:prstGeom>
        </p:spPr>
      </p:pic>
      <p:pic>
        <p:nvPicPr>
          <p:cNvPr id="6" name="Picture 5">
            <a:hlinkClick r:id="" action="ppaction://hlinkshowjump?jump=previousslide"/>
            <a:extLst>
              <a:ext uri="{FF2B5EF4-FFF2-40B4-BE49-F238E27FC236}">
                <a16:creationId xmlns:a16="http://schemas.microsoft.com/office/drawing/2014/main" id="{E07C643A-1397-8649-AC50-9AE4A7684D39}"/>
              </a:ext>
            </a:extLst>
          </p:cNvPr>
          <p:cNvPicPr>
            <a:picLocks noChangeAspect="1"/>
          </p:cNvPicPr>
          <p:nvPr/>
        </p:nvPicPr>
        <p:blipFill>
          <a:blip r:embed="rId3"/>
          <a:stretch>
            <a:fillRect/>
          </a:stretch>
        </p:blipFill>
        <p:spPr>
          <a:xfrm rot="3431005">
            <a:off x="4270205" y="1476895"/>
            <a:ext cx="2000640" cy="4735693"/>
          </a:xfrm>
          <a:prstGeom prst="rect">
            <a:avLst/>
          </a:prstGeom>
        </p:spPr>
      </p:pic>
      <p:pic>
        <p:nvPicPr>
          <p:cNvPr id="8" name="Picture 7">
            <a:hlinkClick r:id="" action="ppaction://hlinkshowjump?jump=previousslide"/>
            <a:extLst>
              <a:ext uri="{FF2B5EF4-FFF2-40B4-BE49-F238E27FC236}">
                <a16:creationId xmlns:a16="http://schemas.microsoft.com/office/drawing/2014/main" id="{0F50D6CA-2431-8B48-BD01-7E1E919B485B}"/>
              </a:ext>
            </a:extLst>
          </p:cNvPr>
          <p:cNvPicPr>
            <a:picLocks noChangeAspect="1"/>
          </p:cNvPicPr>
          <p:nvPr/>
        </p:nvPicPr>
        <p:blipFill>
          <a:blip r:embed="rId4"/>
          <a:stretch>
            <a:fillRect/>
          </a:stretch>
        </p:blipFill>
        <p:spPr>
          <a:xfrm>
            <a:off x="9603135" y="215900"/>
            <a:ext cx="2075855" cy="2095500"/>
          </a:xfrm>
          <a:prstGeom prst="rect">
            <a:avLst/>
          </a:prstGeom>
        </p:spPr>
      </p:pic>
      <p:sp>
        <p:nvSpPr>
          <p:cNvPr id="9" name="5-point Star 8">
            <a:extLst>
              <a:ext uri="{FF2B5EF4-FFF2-40B4-BE49-F238E27FC236}">
                <a16:creationId xmlns:a16="http://schemas.microsoft.com/office/drawing/2014/main" id="{F26F5986-D844-0841-872E-3B30F44F79B9}"/>
              </a:ext>
            </a:extLst>
          </p:cNvPr>
          <p:cNvSpPr/>
          <p:nvPr/>
        </p:nvSpPr>
        <p:spPr>
          <a:xfrm rot="20905578">
            <a:off x="830538" y="3757382"/>
            <a:ext cx="128344" cy="196005"/>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1844FBBD-E382-D74A-99D1-C93D0A92CB17}"/>
              </a:ext>
            </a:extLst>
          </p:cNvPr>
          <p:cNvSpPr/>
          <p:nvPr/>
        </p:nvSpPr>
        <p:spPr>
          <a:xfrm rot="3768448">
            <a:off x="7424471" y="324163"/>
            <a:ext cx="200447" cy="11131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a:extLst>
              <a:ext uri="{FF2B5EF4-FFF2-40B4-BE49-F238E27FC236}">
                <a16:creationId xmlns:a16="http://schemas.microsoft.com/office/drawing/2014/main" id="{106F0F82-F11E-3041-983B-46785A0D355A}"/>
              </a:ext>
            </a:extLst>
          </p:cNvPr>
          <p:cNvSpPr/>
          <p:nvPr/>
        </p:nvSpPr>
        <p:spPr>
          <a:xfrm rot="20905578">
            <a:off x="6874227" y="6096618"/>
            <a:ext cx="146793" cy="138464"/>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a:extLst>
              <a:ext uri="{FF2B5EF4-FFF2-40B4-BE49-F238E27FC236}">
                <a16:creationId xmlns:a16="http://schemas.microsoft.com/office/drawing/2014/main" id="{3FEDCE96-6BB6-8B48-8F20-0BF11F770EEF}"/>
              </a:ext>
            </a:extLst>
          </p:cNvPr>
          <p:cNvSpPr/>
          <p:nvPr/>
        </p:nvSpPr>
        <p:spPr>
          <a:xfrm rot="4546146">
            <a:off x="9277727" y="2185904"/>
            <a:ext cx="360005" cy="30841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a:extLst>
              <a:ext uri="{FF2B5EF4-FFF2-40B4-BE49-F238E27FC236}">
                <a16:creationId xmlns:a16="http://schemas.microsoft.com/office/drawing/2014/main" id="{28D00BF2-B7E4-654F-A1EA-8302E291EB3C}"/>
              </a:ext>
            </a:extLst>
          </p:cNvPr>
          <p:cNvSpPr/>
          <p:nvPr/>
        </p:nvSpPr>
        <p:spPr>
          <a:xfrm rot="20905578" flipV="1">
            <a:off x="10184338" y="5533617"/>
            <a:ext cx="103580" cy="125256"/>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974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6A293E-F452-9644-B43C-BD16DDBA0D3B}"/>
              </a:ext>
            </a:extLst>
          </p:cNvPr>
          <p:cNvSpPr/>
          <p:nvPr/>
        </p:nvSpPr>
        <p:spPr>
          <a:xfrm>
            <a:off x="0" y="0"/>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57B242F-D990-1D42-8916-2809D9917867}"/>
              </a:ext>
            </a:extLst>
          </p:cNvPr>
          <p:cNvSpPr txBox="1"/>
          <p:nvPr/>
        </p:nvSpPr>
        <p:spPr>
          <a:xfrm>
            <a:off x="114300" y="0"/>
            <a:ext cx="700088"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8.</a:t>
            </a:r>
          </a:p>
        </p:txBody>
      </p:sp>
      <p:pic>
        <p:nvPicPr>
          <p:cNvPr id="4" name="Picture 3">
            <a:extLst>
              <a:ext uri="{FF2B5EF4-FFF2-40B4-BE49-F238E27FC236}">
                <a16:creationId xmlns:a16="http://schemas.microsoft.com/office/drawing/2014/main" id="{BC1EFE17-ACB5-F44C-984E-00ACB865BB58}"/>
              </a:ext>
            </a:extLst>
          </p:cNvPr>
          <p:cNvPicPr>
            <a:picLocks noChangeAspect="1"/>
          </p:cNvPicPr>
          <p:nvPr/>
        </p:nvPicPr>
        <p:blipFill rotWithShape="1">
          <a:blip r:embed="rId2"/>
          <a:srcRect b="71606"/>
          <a:stretch/>
        </p:blipFill>
        <p:spPr>
          <a:xfrm>
            <a:off x="-698500" y="4241800"/>
            <a:ext cx="13589000" cy="2616200"/>
          </a:xfrm>
          <a:prstGeom prst="rect">
            <a:avLst/>
          </a:prstGeom>
        </p:spPr>
      </p:pic>
      <p:pic>
        <p:nvPicPr>
          <p:cNvPr id="6" name="Picture 5">
            <a:extLst>
              <a:ext uri="{FF2B5EF4-FFF2-40B4-BE49-F238E27FC236}">
                <a16:creationId xmlns:a16="http://schemas.microsoft.com/office/drawing/2014/main" id="{64039377-AC9C-9540-83FF-C0C73CC49437}"/>
              </a:ext>
            </a:extLst>
          </p:cNvPr>
          <p:cNvPicPr>
            <a:picLocks noChangeAspect="1"/>
          </p:cNvPicPr>
          <p:nvPr/>
        </p:nvPicPr>
        <p:blipFill>
          <a:blip r:embed="rId3"/>
          <a:stretch>
            <a:fillRect/>
          </a:stretch>
        </p:blipFill>
        <p:spPr>
          <a:xfrm>
            <a:off x="8543928" y="1533438"/>
            <a:ext cx="2757985" cy="5324562"/>
          </a:xfrm>
          <a:prstGeom prst="rect">
            <a:avLst/>
          </a:prstGeom>
        </p:spPr>
      </p:pic>
      <p:pic>
        <p:nvPicPr>
          <p:cNvPr id="7" name="Picture 6">
            <a:extLst>
              <a:ext uri="{FF2B5EF4-FFF2-40B4-BE49-F238E27FC236}">
                <a16:creationId xmlns:a16="http://schemas.microsoft.com/office/drawing/2014/main" id="{11EE6900-BD8C-C847-924B-826C93DB0DD7}"/>
              </a:ext>
            </a:extLst>
          </p:cNvPr>
          <p:cNvPicPr>
            <a:picLocks noChangeAspect="1"/>
          </p:cNvPicPr>
          <p:nvPr/>
        </p:nvPicPr>
        <p:blipFill>
          <a:blip r:embed="rId4"/>
          <a:stretch>
            <a:fillRect/>
          </a:stretch>
        </p:blipFill>
        <p:spPr>
          <a:xfrm rot="18897208">
            <a:off x="6463038" y="2280131"/>
            <a:ext cx="2475890" cy="2828016"/>
          </a:xfrm>
          <a:prstGeom prst="rect">
            <a:avLst/>
          </a:prstGeom>
        </p:spPr>
      </p:pic>
      <p:pic>
        <p:nvPicPr>
          <p:cNvPr id="5" name="Picture 4">
            <a:extLst>
              <a:ext uri="{FF2B5EF4-FFF2-40B4-BE49-F238E27FC236}">
                <a16:creationId xmlns:a16="http://schemas.microsoft.com/office/drawing/2014/main" id="{99C9A9EA-FB28-584D-83F6-F3A645A129E2}"/>
              </a:ext>
            </a:extLst>
          </p:cNvPr>
          <p:cNvPicPr>
            <a:picLocks noChangeAspect="1"/>
          </p:cNvPicPr>
          <p:nvPr/>
        </p:nvPicPr>
        <p:blipFill>
          <a:blip r:embed="rId5"/>
          <a:stretch>
            <a:fillRect/>
          </a:stretch>
        </p:blipFill>
        <p:spPr>
          <a:xfrm>
            <a:off x="5127168" y="4591050"/>
            <a:ext cx="768350" cy="768350"/>
          </a:xfrm>
          <a:prstGeom prst="rect">
            <a:avLst/>
          </a:prstGeom>
        </p:spPr>
      </p:pic>
      <p:pic>
        <p:nvPicPr>
          <p:cNvPr id="8" name="Picture 7">
            <a:extLst>
              <a:ext uri="{FF2B5EF4-FFF2-40B4-BE49-F238E27FC236}">
                <a16:creationId xmlns:a16="http://schemas.microsoft.com/office/drawing/2014/main" id="{9398BDB8-B6AC-5544-B039-4DC446E13EE4}"/>
              </a:ext>
            </a:extLst>
          </p:cNvPr>
          <p:cNvPicPr>
            <a:picLocks noChangeAspect="1"/>
          </p:cNvPicPr>
          <p:nvPr/>
        </p:nvPicPr>
        <p:blipFill>
          <a:blip r:embed="rId6"/>
          <a:stretch>
            <a:fillRect/>
          </a:stretch>
        </p:blipFill>
        <p:spPr>
          <a:xfrm>
            <a:off x="6256139" y="4788240"/>
            <a:ext cx="502186" cy="571160"/>
          </a:xfrm>
          <a:prstGeom prst="rect">
            <a:avLst/>
          </a:prstGeom>
        </p:spPr>
      </p:pic>
      <p:sp>
        <p:nvSpPr>
          <p:cNvPr id="13" name="TextBox 12">
            <a:extLst>
              <a:ext uri="{FF2B5EF4-FFF2-40B4-BE49-F238E27FC236}">
                <a16:creationId xmlns:a16="http://schemas.microsoft.com/office/drawing/2014/main" id="{9BA18F07-371D-2949-9538-CF175E365176}"/>
              </a:ext>
            </a:extLst>
          </p:cNvPr>
          <p:cNvSpPr txBox="1"/>
          <p:nvPr/>
        </p:nvSpPr>
        <p:spPr>
          <a:xfrm>
            <a:off x="575734" y="82163"/>
            <a:ext cx="11616266" cy="5016758"/>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Both the apple and the feather hit the Moon’s surface at the same time. Why is this?</a:t>
            </a:r>
            <a:br>
              <a:rPr lang="en-US" sz="3200" dirty="0">
                <a:solidFill>
                  <a:schemeClr val="bg1"/>
                </a:solidFill>
                <a:latin typeface="Arial" panose="020B0604020202020204" pitchFamily="34" charset="0"/>
                <a:cs typeface="Arial" panose="020B0604020202020204" pitchFamily="34" charset="0"/>
              </a:rPr>
            </a:br>
            <a:endParaRPr lang="en-US" sz="3200" dirty="0">
              <a:solidFill>
                <a:schemeClr val="bg1"/>
              </a:solidFill>
              <a:latin typeface="Arial" panose="020B0604020202020204" pitchFamily="34" charset="0"/>
              <a:cs typeface="Arial" panose="020B0604020202020204" pitchFamily="34" charset="0"/>
            </a:endParaRPr>
          </a:p>
          <a:p>
            <a:r>
              <a:rPr lang="en-US" sz="2800" dirty="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a) Because space is a vacuum so there is no air </a:t>
            </a:r>
          </a:p>
          <a:p>
            <a:r>
              <a:rPr lang="en-US" sz="2800" dirty="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resistance</a:t>
            </a:r>
            <a:endParaRPr lang="en-US" sz="2800" dirty="0">
              <a:solidFill>
                <a:schemeClr val="bg1"/>
              </a:solidFill>
              <a:latin typeface="Arial" panose="020B0604020202020204" pitchFamily="34" charset="0"/>
              <a:cs typeface="Arial" panose="020B0604020202020204" pitchFamily="34" charset="0"/>
            </a:endParaRPr>
          </a:p>
          <a:p>
            <a:endParaRPr lang="en-US" sz="2800" dirty="0">
              <a:solidFill>
                <a:schemeClr val="bg1"/>
              </a:solidFill>
              <a:latin typeface="Arial" panose="020B0604020202020204" pitchFamily="34" charset="0"/>
              <a:cs typeface="Arial" panose="020B0604020202020204" pitchFamily="34" charset="0"/>
            </a:endParaRPr>
          </a:p>
          <a:p>
            <a:r>
              <a:rPr lang="en-US" sz="2800" dirty="0">
                <a:solidFill>
                  <a:schemeClr val="bg1"/>
                </a:solidFill>
                <a:latin typeface="Arial" panose="020B0604020202020204" pitchFamily="34" charset="0"/>
                <a:cs typeface="Arial" panose="020B0604020202020204" pitchFamily="34" charset="0"/>
                <a:hlinkClick r:id="" action="ppaction://hlinkshowjump?jump=nextslide">
                  <a:extLst>
                    <a:ext uri="{A12FA001-AC4F-418D-AE19-62706E023703}">
                      <ahyp:hlinkClr xmlns:ahyp="http://schemas.microsoft.com/office/drawing/2018/hyperlinkcolor" val="tx"/>
                    </a:ext>
                  </a:extLst>
                </a:hlinkClick>
              </a:rPr>
              <a:t>b) Because the forces are balanced</a:t>
            </a:r>
            <a:endParaRPr lang="en-US" sz="2800" dirty="0">
              <a:solidFill>
                <a:schemeClr val="bg1"/>
              </a:solidFill>
              <a:latin typeface="Arial" panose="020B0604020202020204" pitchFamily="34" charset="0"/>
              <a:cs typeface="Arial" panose="020B0604020202020204" pitchFamily="34" charset="0"/>
            </a:endParaRPr>
          </a:p>
          <a:p>
            <a:endParaRPr lang="en-US" sz="2800" dirty="0">
              <a:solidFill>
                <a:schemeClr val="bg1"/>
              </a:solidFill>
              <a:latin typeface="Arial" panose="020B0604020202020204" pitchFamily="34" charset="0"/>
              <a:cs typeface="Arial" panose="020B0604020202020204" pitchFamily="34" charset="0"/>
            </a:endParaRPr>
          </a:p>
          <a:p>
            <a:r>
              <a:rPr lang="en-US" sz="2800" dirty="0">
                <a:solidFill>
                  <a:schemeClr val="bg1"/>
                </a:solidFill>
                <a:latin typeface="Arial" panose="020B0604020202020204" pitchFamily="34" charset="0"/>
                <a:cs typeface="Arial" panose="020B0604020202020204" pitchFamily="34" charset="0"/>
                <a:hlinkClick r:id="" action="ppaction://hlinkshowjump?jump=nextslide">
                  <a:extLst>
                    <a:ext uri="{A12FA001-AC4F-418D-AE19-62706E023703}">
                      <ahyp:hlinkClr xmlns:ahyp="http://schemas.microsoft.com/office/drawing/2018/hyperlinkcolor" val="tx"/>
                    </a:ext>
                  </a:extLst>
                </a:hlinkClick>
              </a:rPr>
              <a:t>c) Because they both have the same </a:t>
            </a:r>
          </a:p>
          <a:p>
            <a:r>
              <a:rPr lang="en-US" sz="2800" dirty="0">
                <a:solidFill>
                  <a:schemeClr val="bg1"/>
                </a:solidFill>
                <a:latin typeface="Arial" panose="020B0604020202020204" pitchFamily="34" charset="0"/>
                <a:cs typeface="Arial" panose="020B0604020202020204" pitchFamily="34" charset="0"/>
                <a:hlinkClick r:id="" action="ppaction://hlinkshowjump?jump=nextslide">
                  <a:extLst>
                    <a:ext uri="{A12FA001-AC4F-418D-AE19-62706E023703}">
                      <ahyp:hlinkClr xmlns:ahyp="http://schemas.microsoft.com/office/drawing/2018/hyperlinkcolor" val="tx"/>
                    </a:ext>
                  </a:extLst>
                </a:hlinkClick>
              </a:rPr>
              <a:t>weight in space</a:t>
            </a:r>
            <a:endParaRPr lang="en-US" sz="2800" dirty="0">
              <a:solidFill>
                <a:schemeClr val="bg1"/>
              </a:solidFill>
              <a:latin typeface="Arial" panose="020B0604020202020204" pitchFamily="34" charset="0"/>
              <a:cs typeface="Arial" panose="020B0604020202020204" pitchFamily="34" charset="0"/>
            </a:endParaRPr>
          </a:p>
          <a:p>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0687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 action="ppaction://hlinkshowjump?jump=previousslide"/>
            <a:extLst>
              <a:ext uri="{FF2B5EF4-FFF2-40B4-BE49-F238E27FC236}">
                <a16:creationId xmlns:a16="http://schemas.microsoft.com/office/drawing/2014/main" id="{63841889-AD9C-7B45-88C5-96A281A647CD}"/>
              </a:ext>
            </a:extLst>
          </p:cNvPr>
          <p:cNvSpPr/>
          <p:nvPr/>
        </p:nvSpPr>
        <p:spPr>
          <a:xfrm>
            <a:off x="0" y="0"/>
            <a:ext cx="12292013"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hlinkClick r:id="" action="ppaction://hlinkshowjump?jump=previousslide"/>
            <a:extLst>
              <a:ext uri="{FF2B5EF4-FFF2-40B4-BE49-F238E27FC236}">
                <a16:creationId xmlns:a16="http://schemas.microsoft.com/office/drawing/2014/main" id="{CE47B6A5-E74C-604E-8C65-8E094FFB9A1C}"/>
              </a:ext>
            </a:extLst>
          </p:cNvPr>
          <p:cNvSpPr txBox="1"/>
          <p:nvPr/>
        </p:nvSpPr>
        <p:spPr>
          <a:xfrm>
            <a:off x="736600" y="443531"/>
            <a:ext cx="6286500" cy="2554545"/>
          </a:xfrm>
          <a:prstGeom prst="rect">
            <a:avLst/>
          </a:prstGeom>
          <a:noFill/>
        </p:spPr>
        <p:txBody>
          <a:bodyPr wrap="square" rtlCol="0">
            <a:spAutoFit/>
          </a:bodyPr>
          <a:lstStyle/>
          <a:p>
            <a:r>
              <a:rPr lang="en-US" sz="8000" b="1" dirty="0">
                <a:solidFill>
                  <a:schemeClr val="bg1"/>
                </a:solidFill>
                <a:latin typeface="Arial" panose="020B0604020202020204" pitchFamily="34" charset="0"/>
                <a:cs typeface="Arial" panose="020B0604020202020204" pitchFamily="34" charset="0"/>
                <a:hlinkClick r:id="" action="ppaction://hlinkshowjump?jump=previousslide">
                  <a:extLst>
                    <a:ext uri="{A12FA001-AC4F-418D-AE19-62706E023703}">
                      <ahyp:hlinkClr xmlns:ahyp="http://schemas.microsoft.com/office/drawing/2018/hyperlinkcolor" val="tx"/>
                    </a:ext>
                  </a:extLst>
                </a:hlinkClick>
              </a:rPr>
              <a:t>Not quite, try again!</a:t>
            </a:r>
            <a:endParaRPr lang="en-US" sz="8000" b="1" dirty="0">
              <a:solidFill>
                <a:schemeClr val="bg1"/>
              </a:solidFill>
              <a:latin typeface="Arial" panose="020B0604020202020204" pitchFamily="34" charset="0"/>
              <a:cs typeface="Arial" panose="020B0604020202020204" pitchFamily="34" charset="0"/>
            </a:endParaRPr>
          </a:p>
        </p:txBody>
      </p:sp>
      <p:pic>
        <p:nvPicPr>
          <p:cNvPr id="5" name="Picture 4">
            <a:hlinkClick r:id="" action="ppaction://hlinkshowjump?jump=previousslide"/>
            <a:extLst>
              <a:ext uri="{FF2B5EF4-FFF2-40B4-BE49-F238E27FC236}">
                <a16:creationId xmlns:a16="http://schemas.microsoft.com/office/drawing/2014/main" id="{88DBC963-ECD8-A448-9FE1-0730350C2914}"/>
              </a:ext>
            </a:extLst>
          </p:cNvPr>
          <p:cNvPicPr>
            <a:picLocks noChangeAspect="1"/>
          </p:cNvPicPr>
          <p:nvPr/>
        </p:nvPicPr>
        <p:blipFill rotWithShape="1">
          <a:blip r:embed="rId2"/>
          <a:srcRect b="50998"/>
          <a:stretch/>
        </p:blipFill>
        <p:spPr>
          <a:xfrm>
            <a:off x="1228724" y="5638800"/>
            <a:ext cx="4448176" cy="1219200"/>
          </a:xfrm>
          <a:prstGeom prst="rect">
            <a:avLst/>
          </a:prstGeom>
        </p:spPr>
      </p:pic>
      <p:pic>
        <p:nvPicPr>
          <p:cNvPr id="6" name="Picture 5">
            <a:hlinkClick r:id="" action="ppaction://hlinkshowjump?jump=previousslide"/>
            <a:extLst>
              <a:ext uri="{FF2B5EF4-FFF2-40B4-BE49-F238E27FC236}">
                <a16:creationId xmlns:a16="http://schemas.microsoft.com/office/drawing/2014/main" id="{E07C643A-1397-8649-AC50-9AE4A7684D39}"/>
              </a:ext>
            </a:extLst>
          </p:cNvPr>
          <p:cNvPicPr>
            <a:picLocks noChangeAspect="1"/>
          </p:cNvPicPr>
          <p:nvPr/>
        </p:nvPicPr>
        <p:blipFill>
          <a:blip r:embed="rId3"/>
          <a:stretch>
            <a:fillRect/>
          </a:stretch>
        </p:blipFill>
        <p:spPr>
          <a:xfrm rot="3431005">
            <a:off x="4270205" y="1476895"/>
            <a:ext cx="2000640" cy="4735693"/>
          </a:xfrm>
          <a:prstGeom prst="rect">
            <a:avLst/>
          </a:prstGeom>
        </p:spPr>
      </p:pic>
      <p:pic>
        <p:nvPicPr>
          <p:cNvPr id="8" name="Picture 7">
            <a:hlinkClick r:id="" action="ppaction://hlinkshowjump?jump=previousslide"/>
            <a:extLst>
              <a:ext uri="{FF2B5EF4-FFF2-40B4-BE49-F238E27FC236}">
                <a16:creationId xmlns:a16="http://schemas.microsoft.com/office/drawing/2014/main" id="{0F50D6CA-2431-8B48-BD01-7E1E919B485B}"/>
              </a:ext>
            </a:extLst>
          </p:cNvPr>
          <p:cNvPicPr>
            <a:picLocks noChangeAspect="1"/>
          </p:cNvPicPr>
          <p:nvPr/>
        </p:nvPicPr>
        <p:blipFill>
          <a:blip r:embed="rId4"/>
          <a:stretch>
            <a:fillRect/>
          </a:stretch>
        </p:blipFill>
        <p:spPr>
          <a:xfrm>
            <a:off x="9603135" y="215900"/>
            <a:ext cx="2075855" cy="2095500"/>
          </a:xfrm>
          <a:prstGeom prst="rect">
            <a:avLst/>
          </a:prstGeom>
        </p:spPr>
      </p:pic>
      <p:sp>
        <p:nvSpPr>
          <p:cNvPr id="9" name="5-point Star 8">
            <a:extLst>
              <a:ext uri="{FF2B5EF4-FFF2-40B4-BE49-F238E27FC236}">
                <a16:creationId xmlns:a16="http://schemas.microsoft.com/office/drawing/2014/main" id="{F26F5986-D844-0841-872E-3B30F44F79B9}"/>
              </a:ext>
            </a:extLst>
          </p:cNvPr>
          <p:cNvSpPr/>
          <p:nvPr/>
        </p:nvSpPr>
        <p:spPr>
          <a:xfrm rot="20905578">
            <a:off x="830538" y="3757382"/>
            <a:ext cx="128344" cy="196005"/>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1844FBBD-E382-D74A-99D1-C93D0A92CB17}"/>
              </a:ext>
            </a:extLst>
          </p:cNvPr>
          <p:cNvSpPr/>
          <p:nvPr/>
        </p:nvSpPr>
        <p:spPr>
          <a:xfrm rot="3768448">
            <a:off x="7424471" y="324163"/>
            <a:ext cx="200447" cy="11131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a:extLst>
              <a:ext uri="{FF2B5EF4-FFF2-40B4-BE49-F238E27FC236}">
                <a16:creationId xmlns:a16="http://schemas.microsoft.com/office/drawing/2014/main" id="{106F0F82-F11E-3041-983B-46785A0D355A}"/>
              </a:ext>
            </a:extLst>
          </p:cNvPr>
          <p:cNvSpPr/>
          <p:nvPr/>
        </p:nvSpPr>
        <p:spPr>
          <a:xfrm rot="20905578">
            <a:off x="6874227" y="6096618"/>
            <a:ext cx="146793" cy="138464"/>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a:extLst>
              <a:ext uri="{FF2B5EF4-FFF2-40B4-BE49-F238E27FC236}">
                <a16:creationId xmlns:a16="http://schemas.microsoft.com/office/drawing/2014/main" id="{3FEDCE96-6BB6-8B48-8F20-0BF11F770EEF}"/>
              </a:ext>
            </a:extLst>
          </p:cNvPr>
          <p:cNvSpPr/>
          <p:nvPr/>
        </p:nvSpPr>
        <p:spPr>
          <a:xfrm rot="4546146">
            <a:off x="9277727" y="2185904"/>
            <a:ext cx="360005" cy="30841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a:extLst>
              <a:ext uri="{FF2B5EF4-FFF2-40B4-BE49-F238E27FC236}">
                <a16:creationId xmlns:a16="http://schemas.microsoft.com/office/drawing/2014/main" id="{28D00BF2-B7E4-654F-A1EA-8302E291EB3C}"/>
              </a:ext>
            </a:extLst>
          </p:cNvPr>
          <p:cNvSpPr/>
          <p:nvPr/>
        </p:nvSpPr>
        <p:spPr>
          <a:xfrm rot="20905578" flipV="1">
            <a:off x="10184338" y="5533617"/>
            <a:ext cx="103580" cy="125256"/>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3388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0E85D8-D04F-2348-82AD-C0B65BE66455}"/>
              </a:ext>
            </a:extLst>
          </p:cNvPr>
          <p:cNvSpPr/>
          <p:nvPr/>
        </p:nvSpPr>
        <p:spPr>
          <a:xfrm>
            <a:off x="0" y="0"/>
            <a:ext cx="12192000" cy="685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C3E423FB-9F49-FC4D-A348-BAC03941E182}"/>
              </a:ext>
            </a:extLst>
          </p:cNvPr>
          <p:cNvSpPr/>
          <p:nvPr/>
        </p:nvSpPr>
        <p:spPr>
          <a:xfrm>
            <a:off x="5219698" y="207168"/>
            <a:ext cx="6524627" cy="6443663"/>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Oval 3">
            <a:extLst>
              <a:ext uri="{FF2B5EF4-FFF2-40B4-BE49-F238E27FC236}">
                <a16:creationId xmlns:a16="http://schemas.microsoft.com/office/drawing/2014/main" id="{FB6CE1C8-DE55-2141-A214-3805D0B5048F}"/>
              </a:ext>
            </a:extLst>
          </p:cNvPr>
          <p:cNvSpPr/>
          <p:nvPr/>
        </p:nvSpPr>
        <p:spPr>
          <a:xfrm>
            <a:off x="5462586" y="427255"/>
            <a:ext cx="6000440" cy="5959257"/>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a:extLst>
              <a:ext uri="{FF2B5EF4-FFF2-40B4-BE49-F238E27FC236}">
                <a16:creationId xmlns:a16="http://schemas.microsoft.com/office/drawing/2014/main" id="{90F04C9A-BB6F-EF45-AB15-3E5BC26397DE}"/>
              </a:ext>
            </a:extLst>
          </p:cNvPr>
          <p:cNvSpPr txBox="1"/>
          <p:nvPr/>
        </p:nvSpPr>
        <p:spPr>
          <a:xfrm>
            <a:off x="114300" y="0"/>
            <a:ext cx="700088"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9.</a:t>
            </a:r>
          </a:p>
        </p:txBody>
      </p:sp>
      <p:sp>
        <p:nvSpPr>
          <p:cNvPr id="7" name="TextBox 6">
            <a:extLst>
              <a:ext uri="{FF2B5EF4-FFF2-40B4-BE49-F238E27FC236}">
                <a16:creationId xmlns:a16="http://schemas.microsoft.com/office/drawing/2014/main" id="{22123044-E5B2-FF4F-A204-E1F8297EE47B}"/>
              </a:ext>
            </a:extLst>
          </p:cNvPr>
          <p:cNvSpPr txBox="1"/>
          <p:nvPr/>
        </p:nvSpPr>
        <p:spPr>
          <a:xfrm>
            <a:off x="553143" y="54749"/>
            <a:ext cx="5589395" cy="6986528"/>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The astronaut then completes experiment within the space craft where air is present. What will he observe now?</a:t>
            </a:r>
          </a:p>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hlinkClick r:id="" action="ppaction://hlinkshowjump?jump=nextslide">
                  <a:extLst>
                    <a:ext uri="{A12FA001-AC4F-418D-AE19-62706E023703}">
                      <ahyp:hlinkClr xmlns:ahyp="http://schemas.microsoft.com/office/drawing/2018/hyperlinkcolor" val="tx"/>
                    </a:ext>
                  </a:extLst>
                </a:hlinkClick>
              </a:rPr>
              <a:t>a) The feather hits the </a:t>
            </a:r>
          </a:p>
          <a:p>
            <a:r>
              <a:rPr lang="en-GB" sz="3200" dirty="0">
                <a:latin typeface="Arial" panose="020B0604020202020204" pitchFamily="34" charset="0"/>
                <a:cs typeface="Arial" panose="020B0604020202020204" pitchFamily="34" charset="0"/>
                <a:hlinkClick r:id="" action="ppaction://hlinkshowjump?jump=nextslide">
                  <a:extLst>
                    <a:ext uri="{A12FA001-AC4F-418D-AE19-62706E023703}">
                      <ahyp:hlinkClr xmlns:ahyp="http://schemas.microsoft.com/office/drawing/2018/hyperlinkcolor" val="tx"/>
                    </a:ext>
                  </a:extLst>
                </a:hlinkClick>
              </a:rPr>
              <a:t>ground first</a:t>
            </a:r>
            <a:endParaRPr lang="en-GB" sz="3200" dirty="0">
              <a:latin typeface="Arial" panose="020B0604020202020204" pitchFamily="34" charset="0"/>
              <a:cs typeface="Arial" panose="020B0604020202020204" pitchFamily="34" charset="0"/>
            </a:endParaRPr>
          </a:p>
          <a:p>
            <a:endParaRPr lang="en-GB" sz="3200" i="1"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b) The apple hits the </a:t>
            </a:r>
          </a:p>
          <a:p>
            <a:r>
              <a:rPr lang="en-GB" sz="3200" dirty="0">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ground first</a:t>
            </a:r>
            <a:endParaRPr lang="en-GB" sz="3200" dirty="0">
              <a:latin typeface="Arial" panose="020B0604020202020204" pitchFamily="34" charset="0"/>
              <a:cs typeface="Arial" panose="020B0604020202020204" pitchFamily="34" charset="0"/>
            </a:endParaRPr>
          </a:p>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hlinkClick r:id="" action="ppaction://hlinkshowjump?jump=nextslide">
                  <a:extLst>
                    <a:ext uri="{A12FA001-AC4F-418D-AE19-62706E023703}">
                      <ahyp:hlinkClr xmlns:ahyp="http://schemas.microsoft.com/office/drawing/2018/hyperlinkcolor" val="tx"/>
                    </a:ext>
                  </a:extLst>
                </a:hlinkClick>
              </a:rPr>
              <a:t>c) They both hit the ground </a:t>
            </a:r>
          </a:p>
          <a:p>
            <a:r>
              <a:rPr lang="en-GB" sz="3200" dirty="0">
                <a:latin typeface="Arial" panose="020B0604020202020204" pitchFamily="34" charset="0"/>
                <a:cs typeface="Arial" panose="020B0604020202020204" pitchFamily="34" charset="0"/>
                <a:hlinkClick r:id="" action="ppaction://hlinkshowjump?jump=nextslide">
                  <a:extLst>
                    <a:ext uri="{A12FA001-AC4F-418D-AE19-62706E023703}">
                      <ahyp:hlinkClr xmlns:ahyp="http://schemas.microsoft.com/office/drawing/2018/hyperlinkcolor" val="tx"/>
                    </a:ext>
                  </a:extLst>
                </a:hlinkClick>
              </a:rPr>
              <a:t>at the same time</a:t>
            </a:r>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20D9D15E-36FA-1A4E-AA47-4E7EC7CDDA74}"/>
              </a:ext>
            </a:extLst>
          </p:cNvPr>
          <p:cNvPicPr>
            <a:picLocks noChangeAspect="1"/>
          </p:cNvPicPr>
          <p:nvPr/>
        </p:nvPicPr>
        <p:blipFill>
          <a:blip r:embed="rId3"/>
          <a:stretch>
            <a:fillRect/>
          </a:stretch>
        </p:blipFill>
        <p:spPr>
          <a:xfrm>
            <a:off x="6537575" y="992980"/>
            <a:ext cx="1501079" cy="4872037"/>
          </a:xfrm>
          <a:prstGeom prst="rect">
            <a:avLst/>
          </a:prstGeom>
        </p:spPr>
      </p:pic>
      <p:pic>
        <p:nvPicPr>
          <p:cNvPr id="6148" name="Picture 4" descr="Semicircle Icons - Download Free Vector Icons | Noun Project">
            <a:extLst>
              <a:ext uri="{FF2B5EF4-FFF2-40B4-BE49-F238E27FC236}">
                <a16:creationId xmlns:a16="http://schemas.microsoft.com/office/drawing/2014/main" id="{712A2EE5-5192-2C41-9BD7-02315D8D2F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462586" y="2201645"/>
            <a:ext cx="6000440" cy="57435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312D0CD-6164-C741-AAA2-6E2DD38F6A8B}"/>
              </a:ext>
            </a:extLst>
          </p:cNvPr>
          <p:cNvPicPr>
            <a:picLocks noChangeAspect="1"/>
          </p:cNvPicPr>
          <p:nvPr/>
        </p:nvPicPr>
        <p:blipFill>
          <a:blip r:embed="rId5"/>
          <a:stretch>
            <a:fillRect/>
          </a:stretch>
        </p:blipFill>
        <p:spPr>
          <a:xfrm>
            <a:off x="9795028" y="1817470"/>
            <a:ext cx="768350" cy="768350"/>
          </a:xfrm>
          <a:prstGeom prst="rect">
            <a:avLst/>
          </a:prstGeom>
        </p:spPr>
      </p:pic>
      <p:pic>
        <p:nvPicPr>
          <p:cNvPr id="13" name="Picture 12">
            <a:extLst>
              <a:ext uri="{FF2B5EF4-FFF2-40B4-BE49-F238E27FC236}">
                <a16:creationId xmlns:a16="http://schemas.microsoft.com/office/drawing/2014/main" id="{9C4474B2-2A51-C64F-AF22-065421EFC21D}"/>
              </a:ext>
            </a:extLst>
          </p:cNvPr>
          <p:cNvPicPr>
            <a:picLocks noChangeAspect="1"/>
          </p:cNvPicPr>
          <p:nvPr/>
        </p:nvPicPr>
        <p:blipFill>
          <a:blip r:embed="rId6"/>
          <a:stretch>
            <a:fillRect/>
          </a:stretch>
        </p:blipFill>
        <p:spPr>
          <a:xfrm>
            <a:off x="8700103" y="1916065"/>
            <a:ext cx="502186" cy="571160"/>
          </a:xfrm>
          <a:prstGeom prst="rect">
            <a:avLst/>
          </a:prstGeom>
        </p:spPr>
      </p:pic>
      <p:cxnSp>
        <p:nvCxnSpPr>
          <p:cNvPr id="18" name="Straight Arrow Connector 17">
            <a:extLst>
              <a:ext uri="{FF2B5EF4-FFF2-40B4-BE49-F238E27FC236}">
                <a16:creationId xmlns:a16="http://schemas.microsoft.com/office/drawing/2014/main" id="{1C34C0E2-FC9E-434A-B015-BA658144BCED}"/>
              </a:ext>
            </a:extLst>
          </p:cNvPr>
          <p:cNvCxnSpPr>
            <a:cxnSpLocks/>
          </p:cNvCxnSpPr>
          <p:nvPr/>
        </p:nvCxnSpPr>
        <p:spPr>
          <a:xfrm>
            <a:off x="8965658" y="2585820"/>
            <a:ext cx="0" cy="843180"/>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2E7D59A-246B-B747-85C0-0874D2EFD619}"/>
              </a:ext>
            </a:extLst>
          </p:cNvPr>
          <p:cNvCxnSpPr>
            <a:cxnSpLocks/>
          </p:cNvCxnSpPr>
          <p:nvPr/>
        </p:nvCxnSpPr>
        <p:spPr>
          <a:xfrm>
            <a:off x="10261058" y="2585820"/>
            <a:ext cx="0" cy="843180"/>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468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 action="ppaction://hlinkshowjump?jump=previousslide"/>
            <a:extLst>
              <a:ext uri="{FF2B5EF4-FFF2-40B4-BE49-F238E27FC236}">
                <a16:creationId xmlns:a16="http://schemas.microsoft.com/office/drawing/2014/main" id="{63841889-AD9C-7B45-88C5-96A281A647CD}"/>
              </a:ext>
            </a:extLst>
          </p:cNvPr>
          <p:cNvSpPr/>
          <p:nvPr/>
        </p:nvSpPr>
        <p:spPr>
          <a:xfrm>
            <a:off x="0" y="0"/>
            <a:ext cx="12292013"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hlinkClick r:id="" action="ppaction://hlinkshowjump?jump=previousslide"/>
            <a:extLst>
              <a:ext uri="{FF2B5EF4-FFF2-40B4-BE49-F238E27FC236}">
                <a16:creationId xmlns:a16="http://schemas.microsoft.com/office/drawing/2014/main" id="{CE47B6A5-E74C-604E-8C65-8E094FFB9A1C}"/>
              </a:ext>
            </a:extLst>
          </p:cNvPr>
          <p:cNvSpPr txBox="1"/>
          <p:nvPr/>
        </p:nvSpPr>
        <p:spPr>
          <a:xfrm>
            <a:off x="736600" y="443531"/>
            <a:ext cx="6286500" cy="2554545"/>
          </a:xfrm>
          <a:prstGeom prst="rect">
            <a:avLst/>
          </a:prstGeom>
          <a:noFill/>
        </p:spPr>
        <p:txBody>
          <a:bodyPr wrap="square" rtlCol="0">
            <a:spAutoFit/>
          </a:bodyPr>
          <a:lstStyle/>
          <a:p>
            <a:r>
              <a:rPr lang="en-US" sz="8000" b="1" dirty="0">
                <a:solidFill>
                  <a:schemeClr val="bg1"/>
                </a:solidFill>
                <a:latin typeface="Arial" panose="020B0604020202020204" pitchFamily="34" charset="0"/>
                <a:cs typeface="Arial" panose="020B0604020202020204" pitchFamily="34" charset="0"/>
                <a:hlinkClick r:id="" action="ppaction://hlinkshowjump?jump=previousslide">
                  <a:extLst>
                    <a:ext uri="{A12FA001-AC4F-418D-AE19-62706E023703}">
                      <ahyp:hlinkClr xmlns:ahyp="http://schemas.microsoft.com/office/drawing/2018/hyperlinkcolor" val="tx"/>
                    </a:ext>
                  </a:extLst>
                </a:hlinkClick>
              </a:rPr>
              <a:t>Not quite, try again!</a:t>
            </a:r>
            <a:endParaRPr lang="en-US" sz="8000" b="1" dirty="0">
              <a:solidFill>
                <a:schemeClr val="bg1"/>
              </a:solidFill>
              <a:latin typeface="Arial" panose="020B0604020202020204" pitchFamily="34" charset="0"/>
              <a:cs typeface="Arial" panose="020B0604020202020204" pitchFamily="34" charset="0"/>
            </a:endParaRPr>
          </a:p>
        </p:txBody>
      </p:sp>
      <p:pic>
        <p:nvPicPr>
          <p:cNvPr id="5" name="Picture 4">
            <a:hlinkClick r:id="" action="ppaction://hlinkshowjump?jump=previousslide"/>
            <a:extLst>
              <a:ext uri="{FF2B5EF4-FFF2-40B4-BE49-F238E27FC236}">
                <a16:creationId xmlns:a16="http://schemas.microsoft.com/office/drawing/2014/main" id="{88DBC963-ECD8-A448-9FE1-0730350C2914}"/>
              </a:ext>
            </a:extLst>
          </p:cNvPr>
          <p:cNvPicPr>
            <a:picLocks noChangeAspect="1"/>
          </p:cNvPicPr>
          <p:nvPr/>
        </p:nvPicPr>
        <p:blipFill rotWithShape="1">
          <a:blip r:embed="rId2"/>
          <a:srcRect b="50998"/>
          <a:stretch/>
        </p:blipFill>
        <p:spPr>
          <a:xfrm>
            <a:off x="1228724" y="5638800"/>
            <a:ext cx="4448176" cy="1219200"/>
          </a:xfrm>
          <a:prstGeom prst="rect">
            <a:avLst/>
          </a:prstGeom>
        </p:spPr>
      </p:pic>
      <p:pic>
        <p:nvPicPr>
          <p:cNvPr id="6" name="Picture 5">
            <a:hlinkClick r:id="" action="ppaction://hlinkshowjump?jump=previousslide"/>
            <a:extLst>
              <a:ext uri="{FF2B5EF4-FFF2-40B4-BE49-F238E27FC236}">
                <a16:creationId xmlns:a16="http://schemas.microsoft.com/office/drawing/2014/main" id="{E07C643A-1397-8649-AC50-9AE4A7684D39}"/>
              </a:ext>
            </a:extLst>
          </p:cNvPr>
          <p:cNvPicPr>
            <a:picLocks noChangeAspect="1"/>
          </p:cNvPicPr>
          <p:nvPr/>
        </p:nvPicPr>
        <p:blipFill>
          <a:blip r:embed="rId3"/>
          <a:stretch>
            <a:fillRect/>
          </a:stretch>
        </p:blipFill>
        <p:spPr>
          <a:xfrm rot="3431005">
            <a:off x="4270205" y="1476895"/>
            <a:ext cx="2000640" cy="4735693"/>
          </a:xfrm>
          <a:prstGeom prst="rect">
            <a:avLst/>
          </a:prstGeom>
        </p:spPr>
      </p:pic>
      <p:pic>
        <p:nvPicPr>
          <p:cNvPr id="8" name="Picture 7">
            <a:hlinkClick r:id="" action="ppaction://hlinkshowjump?jump=previousslide"/>
            <a:extLst>
              <a:ext uri="{FF2B5EF4-FFF2-40B4-BE49-F238E27FC236}">
                <a16:creationId xmlns:a16="http://schemas.microsoft.com/office/drawing/2014/main" id="{0F50D6CA-2431-8B48-BD01-7E1E919B485B}"/>
              </a:ext>
            </a:extLst>
          </p:cNvPr>
          <p:cNvPicPr>
            <a:picLocks noChangeAspect="1"/>
          </p:cNvPicPr>
          <p:nvPr/>
        </p:nvPicPr>
        <p:blipFill>
          <a:blip r:embed="rId4"/>
          <a:stretch>
            <a:fillRect/>
          </a:stretch>
        </p:blipFill>
        <p:spPr>
          <a:xfrm>
            <a:off x="9603135" y="215900"/>
            <a:ext cx="2075855" cy="2095500"/>
          </a:xfrm>
          <a:prstGeom prst="rect">
            <a:avLst/>
          </a:prstGeom>
        </p:spPr>
      </p:pic>
      <p:sp>
        <p:nvSpPr>
          <p:cNvPr id="9" name="5-point Star 8">
            <a:extLst>
              <a:ext uri="{FF2B5EF4-FFF2-40B4-BE49-F238E27FC236}">
                <a16:creationId xmlns:a16="http://schemas.microsoft.com/office/drawing/2014/main" id="{F26F5986-D844-0841-872E-3B30F44F79B9}"/>
              </a:ext>
            </a:extLst>
          </p:cNvPr>
          <p:cNvSpPr/>
          <p:nvPr/>
        </p:nvSpPr>
        <p:spPr>
          <a:xfrm rot="20905578">
            <a:off x="830538" y="3757382"/>
            <a:ext cx="128344" cy="196005"/>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1844FBBD-E382-D74A-99D1-C93D0A92CB17}"/>
              </a:ext>
            </a:extLst>
          </p:cNvPr>
          <p:cNvSpPr/>
          <p:nvPr/>
        </p:nvSpPr>
        <p:spPr>
          <a:xfrm rot="3768448">
            <a:off x="7424471" y="324163"/>
            <a:ext cx="200447" cy="11131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a:extLst>
              <a:ext uri="{FF2B5EF4-FFF2-40B4-BE49-F238E27FC236}">
                <a16:creationId xmlns:a16="http://schemas.microsoft.com/office/drawing/2014/main" id="{106F0F82-F11E-3041-983B-46785A0D355A}"/>
              </a:ext>
            </a:extLst>
          </p:cNvPr>
          <p:cNvSpPr/>
          <p:nvPr/>
        </p:nvSpPr>
        <p:spPr>
          <a:xfrm rot="20905578">
            <a:off x="6874227" y="6096618"/>
            <a:ext cx="146793" cy="138464"/>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a:extLst>
              <a:ext uri="{FF2B5EF4-FFF2-40B4-BE49-F238E27FC236}">
                <a16:creationId xmlns:a16="http://schemas.microsoft.com/office/drawing/2014/main" id="{3FEDCE96-6BB6-8B48-8F20-0BF11F770EEF}"/>
              </a:ext>
            </a:extLst>
          </p:cNvPr>
          <p:cNvSpPr/>
          <p:nvPr/>
        </p:nvSpPr>
        <p:spPr>
          <a:xfrm rot="4546146">
            <a:off x="9277727" y="2185904"/>
            <a:ext cx="360005" cy="30841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a:extLst>
              <a:ext uri="{FF2B5EF4-FFF2-40B4-BE49-F238E27FC236}">
                <a16:creationId xmlns:a16="http://schemas.microsoft.com/office/drawing/2014/main" id="{28D00BF2-B7E4-654F-A1EA-8302E291EB3C}"/>
              </a:ext>
            </a:extLst>
          </p:cNvPr>
          <p:cNvSpPr/>
          <p:nvPr/>
        </p:nvSpPr>
        <p:spPr>
          <a:xfrm rot="20905578" flipV="1">
            <a:off x="10184338" y="5533617"/>
            <a:ext cx="103580" cy="125256"/>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370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6C8DB2-A555-A24C-B862-5EC43DC8B541}"/>
              </a:ext>
            </a:extLst>
          </p:cNvPr>
          <p:cNvSpPr/>
          <p:nvPr/>
        </p:nvSpPr>
        <p:spPr>
          <a:xfrm>
            <a:off x="0" y="6376737"/>
            <a:ext cx="12192000" cy="48126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1F4F2F0-202D-7D40-97CA-49724D7C2DB0}"/>
              </a:ext>
            </a:extLst>
          </p:cNvPr>
          <p:cNvSpPr/>
          <p:nvPr/>
        </p:nvSpPr>
        <p:spPr>
          <a:xfrm>
            <a:off x="0" y="-1"/>
            <a:ext cx="12192000" cy="637673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B00387F-9E1A-1344-9850-0E488BBCB0E2}"/>
              </a:ext>
            </a:extLst>
          </p:cNvPr>
          <p:cNvPicPr>
            <a:picLocks noChangeAspect="1"/>
          </p:cNvPicPr>
          <p:nvPr/>
        </p:nvPicPr>
        <p:blipFill>
          <a:blip r:embed="rId3"/>
          <a:stretch>
            <a:fillRect/>
          </a:stretch>
        </p:blipFill>
        <p:spPr>
          <a:xfrm>
            <a:off x="1200150" y="2170653"/>
            <a:ext cx="2183163" cy="4214812"/>
          </a:xfrm>
          <a:prstGeom prst="rect">
            <a:avLst/>
          </a:prstGeom>
        </p:spPr>
      </p:pic>
      <p:sp>
        <p:nvSpPr>
          <p:cNvPr id="6" name="Cloud 5">
            <a:extLst>
              <a:ext uri="{FF2B5EF4-FFF2-40B4-BE49-F238E27FC236}">
                <a16:creationId xmlns:a16="http://schemas.microsoft.com/office/drawing/2014/main" id="{92C5ECBC-6783-BA45-8830-AEB21EB465AC}"/>
              </a:ext>
            </a:extLst>
          </p:cNvPr>
          <p:cNvSpPr/>
          <p:nvPr/>
        </p:nvSpPr>
        <p:spPr>
          <a:xfrm>
            <a:off x="342900" y="481262"/>
            <a:ext cx="1714500" cy="1204663"/>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7">
            <a:extLst>
              <a:ext uri="{FF2B5EF4-FFF2-40B4-BE49-F238E27FC236}">
                <a16:creationId xmlns:a16="http://schemas.microsoft.com/office/drawing/2014/main" id="{7EC4A47E-51FE-D640-B088-A607EE731ED0}"/>
              </a:ext>
            </a:extLst>
          </p:cNvPr>
          <p:cNvSpPr/>
          <p:nvPr/>
        </p:nvSpPr>
        <p:spPr>
          <a:xfrm>
            <a:off x="9024938" y="190750"/>
            <a:ext cx="2824162" cy="149517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a:extLst>
              <a:ext uri="{FF2B5EF4-FFF2-40B4-BE49-F238E27FC236}">
                <a16:creationId xmlns:a16="http://schemas.microsoft.com/office/drawing/2014/main" id="{796672C9-8092-8046-8C81-A5E8F58580EF}"/>
              </a:ext>
            </a:extLst>
          </p:cNvPr>
          <p:cNvSpPr/>
          <p:nvPr/>
        </p:nvSpPr>
        <p:spPr>
          <a:xfrm>
            <a:off x="8062913" y="1033712"/>
            <a:ext cx="962025" cy="652213"/>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8E07D0F-C7D4-2A40-B031-C9FB96BB3C2D}"/>
              </a:ext>
            </a:extLst>
          </p:cNvPr>
          <p:cNvSpPr txBox="1"/>
          <p:nvPr/>
        </p:nvSpPr>
        <p:spPr>
          <a:xfrm>
            <a:off x="114300" y="0"/>
            <a:ext cx="700088"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1.</a:t>
            </a:r>
          </a:p>
        </p:txBody>
      </p:sp>
      <p:sp>
        <p:nvSpPr>
          <p:cNvPr id="11" name="TextBox 10">
            <a:extLst>
              <a:ext uri="{FF2B5EF4-FFF2-40B4-BE49-F238E27FC236}">
                <a16:creationId xmlns:a16="http://schemas.microsoft.com/office/drawing/2014/main" id="{75E934EB-B283-AC47-945F-A2702918910A}"/>
              </a:ext>
            </a:extLst>
          </p:cNvPr>
          <p:cNvSpPr txBox="1"/>
          <p:nvPr/>
        </p:nvSpPr>
        <p:spPr>
          <a:xfrm>
            <a:off x="4047845" y="271961"/>
            <a:ext cx="7641268" cy="6001643"/>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If a rocket is launched from the Earth’s surface, it needs to reach a speed of at least 7900 m/s in order to leave Earth and reach space. This requires extremely large accelerations. Which is the correct expression for acceleration?</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hlinkClick r:id="" action="ppaction://hlinkshowjump?jump=nextslide">
                  <a:extLst>
                    <a:ext uri="{A12FA001-AC4F-418D-AE19-62706E023703}">
                      <ahyp:hlinkClr xmlns:ahyp="http://schemas.microsoft.com/office/drawing/2018/hyperlinkcolor" val="tx"/>
                    </a:ext>
                  </a:extLst>
                </a:hlinkClick>
              </a:rPr>
              <a:t>a) Time </a:t>
            </a:r>
            <a:r>
              <a:rPr lang="en-GB" sz="3200" dirty="0">
                <a:latin typeface="Arial" panose="020B0604020202020204" pitchFamily="34" charset="0"/>
                <a:cs typeface="Arial" panose="020B0604020202020204" pitchFamily="34" charset="0"/>
                <a:hlinkClick r:id="" action="ppaction://hlinkshowjump?jump=nextslide">
                  <a:extLst>
                    <a:ext uri="{A12FA001-AC4F-418D-AE19-62706E023703}">
                      <ahyp:hlinkClr xmlns:ahyp="http://schemas.microsoft.com/office/drawing/2018/hyperlinkcolor" val="tx"/>
                    </a:ext>
                  </a:extLst>
                </a:hlinkClick>
              </a:rPr>
              <a:t>÷ Change in Velocity</a:t>
            </a:r>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b) Change in Velocity </a:t>
            </a:r>
            <a:r>
              <a:rPr lang="en-GB" sz="3200" dirty="0">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 Time</a:t>
            </a:r>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hlinkClick r:id="" action="ppaction://hlinkshowjump?jump=nextslide">
                  <a:extLst>
                    <a:ext uri="{A12FA001-AC4F-418D-AE19-62706E023703}">
                      <ahyp:hlinkClr xmlns:ahyp="http://schemas.microsoft.com/office/drawing/2018/hyperlinkcolor" val="tx"/>
                    </a:ext>
                  </a:extLst>
                </a:hlinkClick>
              </a:rPr>
              <a:t>c) Velocity x Time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4541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0E85D8-D04F-2348-82AD-C0B65BE66455}"/>
              </a:ext>
            </a:extLst>
          </p:cNvPr>
          <p:cNvSpPr/>
          <p:nvPr/>
        </p:nvSpPr>
        <p:spPr>
          <a:xfrm>
            <a:off x="0" y="0"/>
            <a:ext cx="12192000" cy="685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0F04C9A-BB6F-EF45-AB15-3E5BC26397DE}"/>
              </a:ext>
            </a:extLst>
          </p:cNvPr>
          <p:cNvSpPr txBox="1"/>
          <p:nvPr/>
        </p:nvSpPr>
        <p:spPr>
          <a:xfrm>
            <a:off x="32309" y="0"/>
            <a:ext cx="838200"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10.</a:t>
            </a:r>
          </a:p>
        </p:txBody>
      </p:sp>
      <p:sp>
        <p:nvSpPr>
          <p:cNvPr id="7" name="TextBox 6">
            <a:extLst>
              <a:ext uri="{FF2B5EF4-FFF2-40B4-BE49-F238E27FC236}">
                <a16:creationId xmlns:a16="http://schemas.microsoft.com/office/drawing/2014/main" id="{22123044-E5B2-FF4F-A204-E1F8297EE47B}"/>
              </a:ext>
            </a:extLst>
          </p:cNvPr>
          <p:cNvSpPr txBox="1"/>
          <p:nvPr/>
        </p:nvSpPr>
        <p:spPr>
          <a:xfrm>
            <a:off x="756210" y="12700"/>
            <a:ext cx="6000440" cy="7848302"/>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The apple hits the ground before the feather. Why is this?</a:t>
            </a:r>
            <a:br>
              <a:rPr lang="en-GB" sz="3200" dirty="0">
                <a:latin typeface="Arial" panose="020B0604020202020204" pitchFamily="34" charset="0"/>
                <a:cs typeface="Arial" panose="020B0604020202020204" pitchFamily="34" charset="0"/>
              </a:rPr>
            </a:br>
            <a:endParaRPr lang="en-GB" sz="32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hlinkClick r:id="" action="ppaction://hlinkshowjump?jump=nextslide">
                  <a:extLst>
                    <a:ext uri="{A12FA001-AC4F-418D-AE19-62706E023703}">
                      <ahyp:hlinkClr xmlns:ahyp="http://schemas.microsoft.com/office/drawing/2018/hyperlinkcolor" val="tx"/>
                    </a:ext>
                  </a:extLst>
                </a:hlinkClick>
              </a:rPr>
              <a:t>a) Because the apple has a </a:t>
            </a:r>
          </a:p>
          <a:p>
            <a:r>
              <a:rPr lang="en-GB" sz="2400" dirty="0">
                <a:latin typeface="Arial" panose="020B0604020202020204" pitchFamily="34" charset="0"/>
                <a:cs typeface="Arial" panose="020B0604020202020204" pitchFamily="34" charset="0"/>
                <a:hlinkClick r:id="" action="ppaction://hlinkshowjump?jump=nextslide">
                  <a:extLst>
                    <a:ext uri="{A12FA001-AC4F-418D-AE19-62706E023703}">
                      <ahyp:hlinkClr xmlns:ahyp="http://schemas.microsoft.com/office/drawing/2018/hyperlinkcolor" val="tx"/>
                    </a:ext>
                  </a:extLst>
                </a:hlinkClick>
              </a:rPr>
              <a:t>higher mass</a:t>
            </a: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hlinkClick r:id="" action="ppaction://hlinkshowjump?jump=lastslide">
                  <a:extLst>
                    <a:ext uri="{A12FA001-AC4F-418D-AE19-62706E023703}">
                      <ahyp:hlinkClr xmlns:ahyp="http://schemas.microsoft.com/office/drawing/2018/hyperlinkcolor" val="tx"/>
                    </a:ext>
                  </a:extLst>
                </a:hlinkClick>
              </a:rPr>
              <a:t>b) Because the feather has </a:t>
            </a:r>
          </a:p>
          <a:p>
            <a:r>
              <a:rPr lang="en-GB" sz="2400" dirty="0">
                <a:latin typeface="Arial" panose="020B0604020202020204" pitchFamily="34" charset="0"/>
                <a:cs typeface="Arial" panose="020B0604020202020204" pitchFamily="34" charset="0"/>
                <a:hlinkClick r:id="" action="ppaction://hlinkshowjump?jump=lastslide">
                  <a:extLst>
                    <a:ext uri="{A12FA001-AC4F-418D-AE19-62706E023703}">
                      <ahyp:hlinkClr xmlns:ahyp="http://schemas.microsoft.com/office/drawing/2018/hyperlinkcolor" val="tx"/>
                    </a:ext>
                  </a:extLst>
                </a:hlinkClick>
              </a:rPr>
              <a:t>a larger frictional force acting on </a:t>
            </a:r>
          </a:p>
          <a:p>
            <a:r>
              <a:rPr lang="en-GB" sz="2400" dirty="0">
                <a:latin typeface="Arial" panose="020B0604020202020204" pitchFamily="34" charset="0"/>
                <a:cs typeface="Arial" panose="020B0604020202020204" pitchFamily="34" charset="0"/>
                <a:hlinkClick r:id="" action="ppaction://hlinkshowjump?jump=lastslide">
                  <a:extLst>
                    <a:ext uri="{A12FA001-AC4F-418D-AE19-62706E023703}">
                      <ahyp:hlinkClr xmlns:ahyp="http://schemas.microsoft.com/office/drawing/2018/hyperlinkcolor" val="tx"/>
                    </a:ext>
                  </a:extLst>
                </a:hlinkClick>
              </a:rPr>
              <a:t>it due to suffering from more air</a:t>
            </a:r>
          </a:p>
          <a:p>
            <a:r>
              <a:rPr lang="en-GB" sz="2400" dirty="0">
                <a:latin typeface="Arial" panose="020B0604020202020204" pitchFamily="34" charset="0"/>
                <a:cs typeface="Arial" panose="020B0604020202020204" pitchFamily="34" charset="0"/>
                <a:hlinkClick r:id="" action="ppaction://hlinkshowjump?jump=lastslide">
                  <a:extLst>
                    <a:ext uri="{A12FA001-AC4F-418D-AE19-62706E023703}">
                      <ahyp:hlinkClr xmlns:ahyp="http://schemas.microsoft.com/office/drawing/2018/hyperlinkcolor" val="tx"/>
                    </a:ext>
                  </a:extLst>
                </a:hlinkClick>
              </a:rPr>
              <a:t>resistance</a:t>
            </a: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hlinkClick r:id="" action="ppaction://hlinkshowjump?jump=nextslide">
                  <a:extLst>
                    <a:ext uri="{A12FA001-AC4F-418D-AE19-62706E023703}">
                      <ahyp:hlinkClr xmlns:ahyp="http://schemas.microsoft.com/office/drawing/2018/hyperlinkcolor" val="tx"/>
                    </a:ext>
                  </a:extLst>
                </a:hlinkClick>
              </a:rPr>
              <a:t>c) Because the apple has </a:t>
            </a:r>
          </a:p>
          <a:p>
            <a:r>
              <a:rPr lang="en-GB" sz="2400" dirty="0">
                <a:latin typeface="Arial" panose="020B0604020202020204" pitchFamily="34" charset="0"/>
                <a:cs typeface="Arial" panose="020B0604020202020204" pitchFamily="34" charset="0"/>
                <a:hlinkClick r:id="" action="ppaction://hlinkshowjump?jump=nextslide">
                  <a:extLst>
                    <a:ext uri="{A12FA001-AC4F-418D-AE19-62706E023703}">
                      <ahyp:hlinkClr xmlns:ahyp="http://schemas.microsoft.com/office/drawing/2018/hyperlinkcolor" val="tx"/>
                    </a:ext>
                  </a:extLst>
                </a:hlinkClick>
              </a:rPr>
              <a:t>a larger frictional force acting on </a:t>
            </a:r>
          </a:p>
          <a:p>
            <a:r>
              <a:rPr lang="en-GB" sz="2400" dirty="0">
                <a:latin typeface="Arial" panose="020B0604020202020204" pitchFamily="34" charset="0"/>
                <a:cs typeface="Arial" panose="020B0604020202020204" pitchFamily="34" charset="0"/>
                <a:hlinkClick r:id="" action="ppaction://hlinkshowjump?jump=nextslide">
                  <a:extLst>
                    <a:ext uri="{A12FA001-AC4F-418D-AE19-62706E023703}">
                      <ahyp:hlinkClr xmlns:ahyp="http://schemas.microsoft.com/office/drawing/2018/hyperlinkcolor" val="tx"/>
                    </a:ext>
                  </a:extLst>
                </a:hlinkClick>
              </a:rPr>
              <a:t>it due to suffering from more air</a:t>
            </a:r>
          </a:p>
          <a:p>
            <a:r>
              <a:rPr lang="en-GB" sz="2400" dirty="0">
                <a:latin typeface="Arial" panose="020B0604020202020204" pitchFamily="34" charset="0"/>
                <a:cs typeface="Arial" panose="020B0604020202020204" pitchFamily="34" charset="0"/>
                <a:hlinkClick r:id="" action="ppaction://hlinkshowjump?jump=nextslide">
                  <a:extLst>
                    <a:ext uri="{A12FA001-AC4F-418D-AE19-62706E023703}">
                      <ahyp:hlinkClr xmlns:ahyp="http://schemas.microsoft.com/office/drawing/2018/hyperlinkcolor" val="tx"/>
                    </a:ext>
                  </a:extLst>
                </a:hlinkClick>
              </a:rPr>
              <a:t>resistance</a:t>
            </a: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hlinkClick r:id="" action="ppaction://hlinkshowjump?jump=nextslide">
                  <a:extLst>
                    <a:ext uri="{A12FA001-AC4F-418D-AE19-62706E023703}">
                      <ahyp:hlinkClr xmlns:ahyp="http://schemas.microsoft.com/office/drawing/2018/hyperlinkcolor" val="tx"/>
                    </a:ext>
                  </a:extLst>
                </a:hlinkClick>
              </a:rPr>
              <a:t>d) Because the feather is lighter</a:t>
            </a:r>
            <a:endParaRPr lang="en-GB" sz="24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1BA57CA8-6D82-0B43-8863-13FEEC5DEC08}"/>
              </a:ext>
            </a:extLst>
          </p:cNvPr>
          <p:cNvGrpSpPr/>
          <p:nvPr/>
        </p:nvGrpSpPr>
        <p:grpSpPr>
          <a:xfrm>
            <a:off x="5553073" y="219868"/>
            <a:ext cx="6524627" cy="7738051"/>
            <a:chOff x="5219698" y="207168"/>
            <a:chExt cx="6524627" cy="7738051"/>
          </a:xfrm>
        </p:grpSpPr>
        <p:sp>
          <p:nvSpPr>
            <p:cNvPr id="3" name="Oval 2">
              <a:extLst>
                <a:ext uri="{FF2B5EF4-FFF2-40B4-BE49-F238E27FC236}">
                  <a16:creationId xmlns:a16="http://schemas.microsoft.com/office/drawing/2014/main" id="{C3E423FB-9F49-FC4D-A348-BAC03941E182}"/>
                </a:ext>
              </a:extLst>
            </p:cNvPr>
            <p:cNvSpPr/>
            <p:nvPr/>
          </p:nvSpPr>
          <p:spPr>
            <a:xfrm>
              <a:off x="5219698" y="207168"/>
              <a:ext cx="6524627" cy="6443663"/>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Oval 3">
              <a:extLst>
                <a:ext uri="{FF2B5EF4-FFF2-40B4-BE49-F238E27FC236}">
                  <a16:creationId xmlns:a16="http://schemas.microsoft.com/office/drawing/2014/main" id="{FB6CE1C8-DE55-2141-A214-3805D0B5048F}"/>
                </a:ext>
              </a:extLst>
            </p:cNvPr>
            <p:cNvSpPr/>
            <p:nvPr/>
          </p:nvSpPr>
          <p:spPr>
            <a:xfrm>
              <a:off x="5462586" y="427255"/>
              <a:ext cx="6000440" cy="5959257"/>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4" name="Picture 13">
              <a:extLst>
                <a:ext uri="{FF2B5EF4-FFF2-40B4-BE49-F238E27FC236}">
                  <a16:creationId xmlns:a16="http://schemas.microsoft.com/office/drawing/2014/main" id="{20D9D15E-36FA-1A4E-AA47-4E7EC7CDDA74}"/>
                </a:ext>
              </a:extLst>
            </p:cNvPr>
            <p:cNvPicPr>
              <a:picLocks noChangeAspect="1"/>
            </p:cNvPicPr>
            <p:nvPr/>
          </p:nvPicPr>
          <p:blipFill>
            <a:blip r:embed="rId2"/>
            <a:stretch>
              <a:fillRect/>
            </a:stretch>
          </p:blipFill>
          <p:spPr>
            <a:xfrm>
              <a:off x="6537575" y="992980"/>
              <a:ext cx="1501079" cy="4872037"/>
            </a:xfrm>
            <a:prstGeom prst="rect">
              <a:avLst/>
            </a:prstGeom>
          </p:spPr>
        </p:pic>
        <p:pic>
          <p:nvPicPr>
            <p:cNvPr id="6148" name="Picture 4" descr="Semicircle Icons - Download Free Vector Icons | Noun Project">
              <a:extLst>
                <a:ext uri="{FF2B5EF4-FFF2-40B4-BE49-F238E27FC236}">
                  <a16:creationId xmlns:a16="http://schemas.microsoft.com/office/drawing/2014/main" id="{712A2EE5-5192-2C41-9BD7-02315D8D2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462586" y="2201645"/>
              <a:ext cx="6000440" cy="57435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312D0CD-6164-C741-AAA2-6E2DD38F6A8B}"/>
                </a:ext>
              </a:extLst>
            </p:cNvPr>
            <p:cNvPicPr>
              <a:picLocks noChangeAspect="1"/>
            </p:cNvPicPr>
            <p:nvPr/>
          </p:nvPicPr>
          <p:blipFill>
            <a:blip r:embed="rId4"/>
            <a:stretch>
              <a:fillRect/>
            </a:stretch>
          </p:blipFill>
          <p:spPr>
            <a:xfrm>
              <a:off x="9779498" y="2638533"/>
              <a:ext cx="768350" cy="768350"/>
            </a:xfrm>
            <a:prstGeom prst="rect">
              <a:avLst/>
            </a:prstGeom>
          </p:spPr>
        </p:pic>
        <p:pic>
          <p:nvPicPr>
            <p:cNvPr id="13" name="Picture 12">
              <a:extLst>
                <a:ext uri="{FF2B5EF4-FFF2-40B4-BE49-F238E27FC236}">
                  <a16:creationId xmlns:a16="http://schemas.microsoft.com/office/drawing/2014/main" id="{9C4474B2-2A51-C64F-AF22-065421EFC21D}"/>
                </a:ext>
              </a:extLst>
            </p:cNvPr>
            <p:cNvPicPr>
              <a:picLocks noChangeAspect="1"/>
            </p:cNvPicPr>
            <p:nvPr/>
          </p:nvPicPr>
          <p:blipFill>
            <a:blip r:embed="rId5"/>
            <a:stretch>
              <a:fillRect/>
            </a:stretch>
          </p:blipFill>
          <p:spPr>
            <a:xfrm>
              <a:off x="8692338" y="3262433"/>
              <a:ext cx="502186" cy="571160"/>
            </a:xfrm>
            <a:prstGeom prst="rect">
              <a:avLst/>
            </a:prstGeom>
          </p:spPr>
        </p:pic>
      </p:grpSp>
    </p:spTree>
    <p:extLst>
      <p:ext uri="{BB962C8B-B14F-4D97-AF65-F5344CB8AC3E}">
        <p14:creationId xmlns:p14="http://schemas.microsoft.com/office/powerpoint/2010/main" val="1622657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 action="ppaction://hlinkshowjump?jump=previousslide"/>
            <a:extLst>
              <a:ext uri="{FF2B5EF4-FFF2-40B4-BE49-F238E27FC236}">
                <a16:creationId xmlns:a16="http://schemas.microsoft.com/office/drawing/2014/main" id="{63841889-AD9C-7B45-88C5-96A281A647CD}"/>
              </a:ext>
            </a:extLst>
          </p:cNvPr>
          <p:cNvSpPr/>
          <p:nvPr/>
        </p:nvSpPr>
        <p:spPr>
          <a:xfrm>
            <a:off x="0" y="0"/>
            <a:ext cx="12292013"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hlinkClick r:id="" action="ppaction://hlinkshowjump?jump=previousslide"/>
            <a:extLst>
              <a:ext uri="{FF2B5EF4-FFF2-40B4-BE49-F238E27FC236}">
                <a16:creationId xmlns:a16="http://schemas.microsoft.com/office/drawing/2014/main" id="{CE47B6A5-E74C-604E-8C65-8E094FFB9A1C}"/>
              </a:ext>
            </a:extLst>
          </p:cNvPr>
          <p:cNvSpPr txBox="1"/>
          <p:nvPr/>
        </p:nvSpPr>
        <p:spPr>
          <a:xfrm>
            <a:off x="736600" y="443531"/>
            <a:ext cx="6286500" cy="2554545"/>
          </a:xfrm>
          <a:prstGeom prst="rect">
            <a:avLst/>
          </a:prstGeom>
          <a:noFill/>
        </p:spPr>
        <p:txBody>
          <a:bodyPr wrap="square" rtlCol="0">
            <a:spAutoFit/>
          </a:bodyPr>
          <a:lstStyle/>
          <a:p>
            <a:r>
              <a:rPr lang="en-US" sz="8000" b="1" dirty="0">
                <a:solidFill>
                  <a:schemeClr val="bg1"/>
                </a:solidFill>
                <a:latin typeface="Arial" panose="020B0604020202020204" pitchFamily="34" charset="0"/>
                <a:cs typeface="Arial" panose="020B0604020202020204" pitchFamily="34" charset="0"/>
                <a:hlinkClick r:id="" action="ppaction://hlinkshowjump?jump=previousslide">
                  <a:extLst>
                    <a:ext uri="{A12FA001-AC4F-418D-AE19-62706E023703}">
                      <ahyp:hlinkClr xmlns:ahyp="http://schemas.microsoft.com/office/drawing/2018/hyperlinkcolor" val="tx"/>
                    </a:ext>
                  </a:extLst>
                </a:hlinkClick>
              </a:rPr>
              <a:t>Not quite, try again!</a:t>
            </a:r>
            <a:endParaRPr lang="en-US" sz="8000" b="1" dirty="0">
              <a:solidFill>
                <a:schemeClr val="bg1"/>
              </a:solidFill>
              <a:latin typeface="Arial" panose="020B0604020202020204" pitchFamily="34" charset="0"/>
              <a:cs typeface="Arial" panose="020B0604020202020204" pitchFamily="34" charset="0"/>
            </a:endParaRPr>
          </a:p>
        </p:txBody>
      </p:sp>
      <p:pic>
        <p:nvPicPr>
          <p:cNvPr id="5" name="Picture 4">
            <a:hlinkClick r:id="" action="ppaction://hlinkshowjump?jump=previousslide"/>
            <a:extLst>
              <a:ext uri="{FF2B5EF4-FFF2-40B4-BE49-F238E27FC236}">
                <a16:creationId xmlns:a16="http://schemas.microsoft.com/office/drawing/2014/main" id="{88DBC963-ECD8-A448-9FE1-0730350C2914}"/>
              </a:ext>
            </a:extLst>
          </p:cNvPr>
          <p:cNvPicPr>
            <a:picLocks noChangeAspect="1"/>
          </p:cNvPicPr>
          <p:nvPr/>
        </p:nvPicPr>
        <p:blipFill rotWithShape="1">
          <a:blip r:embed="rId3"/>
          <a:srcRect b="50998"/>
          <a:stretch/>
        </p:blipFill>
        <p:spPr>
          <a:xfrm>
            <a:off x="1228724" y="5638800"/>
            <a:ext cx="4448176" cy="1219200"/>
          </a:xfrm>
          <a:prstGeom prst="rect">
            <a:avLst/>
          </a:prstGeom>
        </p:spPr>
      </p:pic>
      <p:pic>
        <p:nvPicPr>
          <p:cNvPr id="6" name="Picture 5">
            <a:hlinkClick r:id="" action="ppaction://hlinkshowjump?jump=previousslide"/>
            <a:extLst>
              <a:ext uri="{FF2B5EF4-FFF2-40B4-BE49-F238E27FC236}">
                <a16:creationId xmlns:a16="http://schemas.microsoft.com/office/drawing/2014/main" id="{E07C643A-1397-8649-AC50-9AE4A7684D39}"/>
              </a:ext>
            </a:extLst>
          </p:cNvPr>
          <p:cNvPicPr>
            <a:picLocks noChangeAspect="1"/>
          </p:cNvPicPr>
          <p:nvPr/>
        </p:nvPicPr>
        <p:blipFill>
          <a:blip r:embed="rId4"/>
          <a:stretch>
            <a:fillRect/>
          </a:stretch>
        </p:blipFill>
        <p:spPr>
          <a:xfrm rot="3431005">
            <a:off x="4270205" y="1476895"/>
            <a:ext cx="2000640" cy="4735693"/>
          </a:xfrm>
          <a:prstGeom prst="rect">
            <a:avLst/>
          </a:prstGeom>
        </p:spPr>
      </p:pic>
      <p:pic>
        <p:nvPicPr>
          <p:cNvPr id="8" name="Picture 7">
            <a:hlinkClick r:id="" action="ppaction://hlinkshowjump?jump=previousslide"/>
            <a:extLst>
              <a:ext uri="{FF2B5EF4-FFF2-40B4-BE49-F238E27FC236}">
                <a16:creationId xmlns:a16="http://schemas.microsoft.com/office/drawing/2014/main" id="{0F50D6CA-2431-8B48-BD01-7E1E919B485B}"/>
              </a:ext>
            </a:extLst>
          </p:cNvPr>
          <p:cNvPicPr>
            <a:picLocks noChangeAspect="1"/>
          </p:cNvPicPr>
          <p:nvPr/>
        </p:nvPicPr>
        <p:blipFill>
          <a:blip r:embed="rId5"/>
          <a:stretch>
            <a:fillRect/>
          </a:stretch>
        </p:blipFill>
        <p:spPr>
          <a:xfrm>
            <a:off x="9603135" y="215900"/>
            <a:ext cx="2075855" cy="2095500"/>
          </a:xfrm>
          <a:prstGeom prst="rect">
            <a:avLst/>
          </a:prstGeom>
        </p:spPr>
      </p:pic>
      <p:sp>
        <p:nvSpPr>
          <p:cNvPr id="9" name="5-point Star 8">
            <a:extLst>
              <a:ext uri="{FF2B5EF4-FFF2-40B4-BE49-F238E27FC236}">
                <a16:creationId xmlns:a16="http://schemas.microsoft.com/office/drawing/2014/main" id="{F26F5986-D844-0841-872E-3B30F44F79B9}"/>
              </a:ext>
            </a:extLst>
          </p:cNvPr>
          <p:cNvSpPr/>
          <p:nvPr/>
        </p:nvSpPr>
        <p:spPr>
          <a:xfrm rot="20905578">
            <a:off x="830538" y="3757382"/>
            <a:ext cx="128344" cy="196005"/>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1844FBBD-E382-D74A-99D1-C93D0A92CB17}"/>
              </a:ext>
            </a:extLst>
          </p:cNvPr>
          <p:cNvSpPr/>
          <p:nvPr/>
        </p:nvSpPr>
        <p:spPr>
          <a:xfrm rot="3768448">
            <a:off x="7424471" y="324163"/>
            <a:ext cx="200447" cy="11131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a:extLst>
              <a:ext uri="{FF2B5EF4-FFF2-40B4-BE49-F238E27FC236}">
                <a16:creationId xmlns:a16="http://schemas.microsoft.com/office/drawing/2014/main" id="{106F0F82-F11E-3041-983B-46785A0D355A}"/>
              </a:ext>
            </a:extLst>
          </p:cNvPr>
          <p:cNvSpPr/>
          <p:nvPr/>
        </p:nvSpPr>
        <p:spPr>
          <a:xfrm rot="20905578">
            <a:off x="6874227" y="6096618"/>
            <a:ext cx="146793" cy="138464"/>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a:extLst>
              <a:ext uri="{FF2B5EF4-FFF2-40B4-BE49-F238E27FC236}">
                <a16:creationId xmlns:a16="http://schemas.microsoft.com/office/drawing/2014/main" id="{3FEDCE96-6BB6-8B48-8F20-0BF11F770EEF}"/>
              </a:ext>
            </a:extLst>
          </p:cNvPr>
          <p:cNvSpPr/>
          <p:nvPr/>
        </p:nvSpPr>
        <p:spPr>
          <a:xfrm rot="4546146">
            <a:off x="9277727" y="2185904"/>
            <a:ext cx="360005" cy="30841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a:extLst>
              <a:ext uri="{FF2B5EF4-FFF2-40B4-BE49-F238E27FC236}">
                <a16:creationId xmlns:a16="http://schemas.microsoft.com/office/drawing/2014/main" id="{28D00BF2-B7E4-654F-A1EA-8302E291EB3C}"/>
              </a:ext>
            </a:extLst>
          </p:cNvPr>
          <p:cNvSpPr/>
          <p:nvPr/>
        </p:nvSpPr>
        <p:spPr>
          <a:xfrm rot="20905578" flipV="1">
            <a:off x="10184338" y="5533617"/>
            <a:ext cx="103580" cy="125256"/>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397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841889-AD9C-7B45-88C5-96A281A647CD}"/>
              </a:ext>
            </a:extLst>
          </p:cNvPr>
          <p:cNvSpPr/>
          <p:nvPr/>
        </p:nvSpPr>
        <p:spPr>
          <a:xfrm>
            <a:off x="-50007" y="0"/>
            <a:ext cx="12292013"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E47B6A5-E74C-604E-8C65-8E094FFB9A1C}"/>
              </a:ext>
            </a:extLst>
          </p:cNvPr>
          <p:cNvSpPr txBox="1"/>
          <p:nvPr/>
        </p:nvSpPr>
        <p:spPr>
          <a:xfrm>
            <a:off x="736600" y="443531"/>
            <a:ext cx="6286500" cy="1323439"/>
          </a:xfrm>
          <a:prstGeom prst="rect">
            <a:avLst/>
          </a:prstGeom>
          <a:noFill/>
        </p:spPr>
        <p:txBody>
          <a:bodyPr wrap="square" rtlCol="0">
            <a:spAutoFit/>
          </a:bodyPr>
          <a:lstStyle/>
          <a:p>
            <a:r>
              <a:rPr lang="en-US" sz="8000" b="1" dirty="0">
                <a:solidFill>
                  <a:schemeClr val="bg1"/>
                </a:solidFill>
                <a:latin typeface="Arial" panose="020B0604020202020204" pitchFamily="34" charset="0"/>
                <a:cs typeface="Arial" panose="020B0604020202020204" pitchFamily="34" charset="0"/>
              </a:rPr>
              <a:t>COMPLETE</a:t>
            </a:r>
          </a:p>
        </p:txBody>
      </p:sp>
      <p:pic>
        <p:nvPicPr>
          <p:cNvPr id="5" name="Picture 4">
            <a:extLst>
              <a:ext uri="{FF2B5EF4-FFF2-40B4-BE49-F238E27FC236}">
                <a16:creationId xmlns:a16="http://schemas.microsoft.com/office/drawing/2014/main" id="{88DBC963-ECD8-A448-9FE1-0730350C2914}"/>
              </a:ext>
            </a:extLst>
          </p:cNvPr>
          <p:cNvPicPr>
            <a:picLocks noChangeAspect="1"/>
          </p:cNvPicPr>
          <p:nvPr/>
        </p:nvPicPr>
        <p:blipFill rotWithShape="1">
          <a:blip r:embed="rId2"/>
          <a:srcRect b="50998"/>
          <a:stretch/>
        </p:blipFill>
        <p:spPr>
          <a:xfrm>
            <a:off x="1228724" y="5638800"/>
            <a:ext cx="4448176" cy="1219200"/>
          </a:xfrm>
          <a:prstGeom prst="rect">
            <a:avLst/>
          </a:prstGeom>
        </p:spPr>
      </p:pic>
      <p:pic>
        <p:nvPicPr>
          <p:cNvPr id="6" name="Picture 5">
            <a:extLst>
              <a:ext uri="{FF2B5EF4-FFF2-40B4-BE49-F238E27FC236}">
                <a16:creationId xmlns:a16="http://schemas.microsoft.com/office/drawing/2014/main" id="{E07C643A-1397-8649-AC50-9AE4A7684D39}"/>
              </a:ext>
            </a:extLst>
          </p:cNvPr>
          <p:cNvPicPr>
            <a:picLocks noChangeAspect="1"/>
          </p:cNvPicPr>
          <p:nvPr/>
        </p:nvPicPr>
        <p:blipFill>
          <a:blip r:embed="rId3"/>
          <a:stretch>
            <a:fillRect/>
          </a:stretch>
        </p:blipFill>
        <p:spPr>
          <a:xfrm rot="3431005">
            <a:off x="6726360" y="1368263"/>
            <a:ext cx="1533275" cy="3629397"/>
          </a:xfrm>
          <a:prstGeom prst="rect">
            <a:avLst/>
          </a:prstGeom>
        </p:spPr>
      </p:pic>
      <p:pic>
        <p:nvPicPr>
          <p:cNvPr id="8" name="Picture 7">
            <a:extLst>
              <a:ext uri="{FF2B5EF4-FFF2-40B4-BE49-F238E27FC236}">
                <a16:creationId xmlns:a16="http://schemas.microsoft.com/office/drawing/2014/main" id="{0F50D6CA-2431-8B48-BD01-7E1E919B485B}"/>
              </a:ext>
            </a:extLst>
          </p:cNvPr>
          <p:cNvPicPr>
            <a:picLocks noChangeAspect="1"/>
          </p:cNvPicPr>
          <p:nvPr/>
        </p:nvPicPr>
        <p:blipFill>
          <a:blip r:embed="rId4"/>
          <a:stretch>
            <a:fillRect/>
          </a:stretch>
        </p:blipFill>
        <p:spPr>
          <a:xfrm>
            <a:off x="9603135" y="215900"/>
            <a:ext cx="2075855" cy="2095500"/>
          </a:xfrm>
          <a:prstGeom prst="rect">
            <a:avLst/>
          </a:prstGeom>
        </p:spPr>
      </p:pic>
      <p:sp>
        <p:nvSpPr>
          <p:cNvPr id="9" name="5-point Star 8">
            <a:extLst>
              <a:ext uri="{FF2B5EF4-FFF2-40B4-BE49-F238E27FC236}">
                <a16:creationId xmlns:a16="http://schemas.microsoft.com/office/drawing/2014/main" id="{F26F5986-D844-0841-872E-3B30F44F79B9}"/>
              </a:ext>
            </a:extLst>
          </p:cNvPr>
          <p:cNvSpPr/>
          <p:nvPr/>
        </p:nvSpPr>
        <p:spPr>
          <a:xfrm rot="20905578">
            <a:off x="830538" y="3757382"/>
            <a:ext cx="128344" cy="196005"/>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1844FBBD-E382-D74A-99D1-C93D0A92CB17}"/>
              </a:ext>
            </a:extLst>
          </p:cNvPr>
          <p:cNvSpPr/>
          <p:nvPr/>
        </p:nvSpPr>
        <p:spPr>
          <a:xfrm rot="3768448">
            <a:off x="7424471" y="324163"/>
            <a:ext cx="200447" cy="11131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a:extLst>
              <a:ext uri="{FF2B5EF4-FFF2-40B4-BE49-F238E27FC236}">
                <a16:creationId xmlns:a16="http://schemas.microsoft.com/office/drawing/2014/main" id="{106F0F82-F11E-3041-983B-46785A0D355A}"/>
              </a:ext>
            </a:extLst>
          </p:cNvPr>
          <p:cNvSpPr/>
          <p:nvPr/>
        </p:nvSpPr>
        <p:spPr>
          <a:xfrm rot="20905578">
            <a:off x="6874227" y="6096618"/>
            <a:ext cx="146793" cy="138464"/>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a:extLst>
              <a:ext uri="{FF2B5EF4-FFF2-40B4-BE49-F238E27FC236}">
                <a16:creationId xmlns:a16="http://schemas.microsoft.com/office/drawing/2014/main" id="{3FEDCE96-6BB6-8B48-8F20-0BF11F770EEF}"/>
              </a:ext>
            </a:extLst>
          </p:cNvPr>
          <p:cNvSpPr/>
          <p:nvPr/>
        </p:nvSpPr>
        <p:spPr>
          <a:xfrm rot="4546146">
            <a:off x="9277727" y="2185904"/>
            <a:ext cx="360005" cy="30841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a:extLst>
              <a:ext uri="{FF2B5EF4-FFF2-40B4-BE49-F238E27FC236}">
                <a16:creationId xmlns:a16="http://schemas.microsoft.com/office/drawing/2014/main" id="{28D00BF2-B7E4-654F-A1EA-8302E291EB3C}"/>
              </a:ext>
            </a:extLst>
          </p:cNvPr>
          <p:cNvSpPr/>
          <p:nvPr/>
        </p:nvSpPr>
        <p:spPr>
          <a:xfrm rot="20905578" flipV="1">
            <a:off x="10184338" y="5533617"/>
            <a:ext cx="103580" cy="125256"/>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5E52B11-E548-BB45-B4AB-62FCC9CBE143}"/>
              </a:ext>
            </a:extLst>
          </p:cNvPr>
          <p:cNvPicPr>
            <a:picLocks noChangeAspect="1"/>
          </p:cNvPicPr>
          <p:nvPr/>
        </p:nvPicPr>
        <p:blipFill>
          <a:blip r:embed="rId5"/>
          <a:stretch>
            <a:fillRect/>
          </a:stretch>
        </p:blipFill>
        <p:spPr>
          <a:xfrm rot="17139583">
            <a:off x="4849771" y="2102455"/>
            <a:ext cx="969534" cy="1107423"/>
          </a:xfrm>
          <a:prstGeom prst="rect">
            <a:avLst/>
          </a:prstGeom>
        </p:spPr>
      </p:pic>
      <p:sp>
        <p:nvSpPr>
          <p:cNvPr id="15" name="Freeform 14">
            <a:extLst>
              <a:ext uri="{FF2B5EF4-FFF2-40B4-BE49-F238E27FC236}">
                <a16:creationId xmlns:a16="http://schemas.microsoft.com/office/drawing/2014/main" id="{41324473-9452-BB4C-BB93-8AFA736E4187}"/>
              </a:ext>
            </a:extLst>
          </p:cNvPr>
          <p:cNvSpPr/>
          <p:nvPr/>
        </p:nvSpPr>
        <p:spPr>
          <a:xfrm>
            <a:off x="5622276" y="2466845"/>
            <a:ext cx="1896124" cy="128196"/>
          </a:xfrm>
          <a:custGeom>
            <a:avLst/>
            <a:gdLst>
              <a:gd name="connsiteX0" fmla="*/ 0 w 1536700"/>
              <a:gd name="connsiteY0" fmla="*/ 10637 h 721837"/>
              <a:gd name="connsiteX1" fmla="*/ 622300 w 1536700"/>
              <a:gd name="connsiteY1" fmla="*/ 61437 h 721837"/>
              <a:gd name="connsiteX2" fmla="*/ 1104900 w 1536700"/>
              <a:gd name="connsiteY2" fmla="*/ 480537 h 721837"/>
              <a:gd name="connsiteX3" fmla="*/ 1536700 w 1536700"/>
              <a:gd name="connsiteY3" fmla="*/ 721837 h 721837"/>
            </a:gdLst>
            <a:ahLst/>
            <a:cxnLst>
              <a:cxn ang="0">
                <a:pos x="connsiteX0" y="connsiteY0"/>
              </a:cxn>
              <a:cxn ang="0">
                <a:pos x="connsiteX1" y="connsiteY1"/>
              </a:cxn>
              <a:cxn ang="0">
                <a:pos x="connsiteX2" y="connsiteY2"/>
              </a:cxn>
              <a:cxn ang="0">
                <a:pos x="connsiteX3" y="connsiteY3"/>
              </a:cxn>
            </a:cxnLst>
            <a:rect l="l" t="t" r="r" b="b"/>
            <a:pathLst>
              <a:path w="1536700" h="721837">
                <a:moveTo>
                  <a:pt x="0" y="10637"/>
                </a:moveTo>
                <a:cubicBezTo>
                  <a:pt x="219075" y="-3122"/>
                  <a:pt x="438150" y="-16880"/>
                  <a:pt x="622300" y="61437"/>
                </a:cubicBezTo>
                <a:cubicBezTo>
                  <a:pt x="806450" y="139754"/>
                  <a:pt x="952500" y="370470"/>
                  <a:pt x="1104900" y="480537"/>
                </a:cubicBezTo>
                <a:cubicBezTo>
                  <a:pt x="1257300" y="590604"/>
                  <a:pt x="1397000" y="656220"/>
                  <a:pt x="1536700" y="721837"/>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5628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 action="ppaction://hlinkshowjump?jump=previousslide"/>
            <a:extLst>
              <a:ext uri="{FF2B5EF4-FFF2-40B4-BE49-F238E27FC236}">
                <a16:creationId xmlns:a16="http://schemas.microsoft.com/office/drawing/2014/main" id="{63841889-AD9C-7B45-88C5-96A281A647CD}"/>
              </a:ext>
            </a:extLst>
          </p:cNvPr>
          <p:cNvSpPr/>
          <p:nvPr/>
        </p:nvSpPr>
        <p:spPr>
          <a:xfrm>
            <a:off x="0" y="0"/>
            <a:ext cx="12292013"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hlinkClick r:id="" action="ppaction://hlinkshowjump?jump=previousslide"/>
            <a:extLst>
              <a:ext uri="{FF2B5EF4-FFF2-40B4-BE49-F238E27FC236}">
                <a16:creationId xmlns:a16="http://schemas.microsoft.com/office/drawing/2014/main" id="{CE47B6A5-E74C-604E-8C65-8E094FFB9A1C}"/>
              </a:ext>
            </a:extLst>
          </p:cNvPr>
          <p:cNvSpPr txBox="1"/>
          <p:nvPr/>
        </p:nvSpPr>
        <p:spPr>
          <a:xfrm>
            <a:off x="736600" y="443531"/>
            <a:ext cx="6286500" cy="2554545"/>
          </a:xfrm>
          <a:prstGeom prst="rect">
            <a:avLst/>
          </a:prstGeom>
          <a:noFill/>
        </p:spPr>
        <p:txBody>
          <a:bodyPr wrap="square" rtlCol="0">
            <a:spAutoFit/>
          </a:bodyPr>
          <a:lstStyle/>
          <a:p>
            <a:r>
              <a:rPr lang="en-US" sz="8000" b="1" dirty="0">
                <a:solidFill>
                  <a:schemeClr val="bg1"/>
                </a:solidFill>
                <a:latin typeface="Arial" panose="020B0604020202020204" pitchFamily="34" charset="0"/>
                <a:cs typeface="Arial" panose="020B0604020202020204" pitchFamily="34" charset="0"/>
                <a:hlinkClick r:id="" action="ppaction://hlinkshowjump?jump=previousslide">
                  <a:extLst>
                    <a:ext uri="{A12FA001-AC4F-418D-AE19-62706E023703}">
                      <ahyp:hlinkClr xmlns:ahyp="http://schemas.microsoft.com/office/drawing/2018/hyperlinkcolor" val="tx"/>
                    </a:ext>
                  </a:extLst>
                </a:hlinkClick>
              </a:rPr>
              <a:t>Not quite, try again!</a:t>
            </a:r>
            <a:endParaRPr lang="en-US" sz="8000" b="1" dirty="0">
              <a:solidFill>
                <a:schemeClr val="bg1"/>
              </a:solidFill>
              <a:latin typeface="Arial" panose="020B0604020202020204" pitchFamily="34" charset="0"/>
              <a:cs typeface="Arial" panose="020B0604020202020204" pitchFamily="34" charset="0"/>
            </a:endParaRPr>
          </a:p>
        </p:txBody>
      </p:sp>
      <p:pic>
        <p:nvPicPr>
          <p:cNvPr id="5" name="Picture 4">
            <a:hlinkClick r:id="" action="ppaction://hlinkshowjump?jump=previousslide"/>
            <a:extLst>
              <a:ext uri="{FF2B5EF4-FFF2-40B4-BE49-F238E27FC236}">
                <a16:creationId xmlns:a16="http://schemas.microsoft.com/office/drawing/2014/main" id="{88DBC963-ECD8-A448-9FE1-0730350C2914}"/>
              </a:ext>
            </a:extLst>
          </p:cNvPr>
          <p:cNvPicPr>
            <a:picLocks noChangeAspect="1"/>
          </p:cNvPicPr>
          <p:nvPr/>
        </p:nvPicPr>
        <p:blipFill rotWithShape="1">
          <a:blip r:embed="rId2"/>
          <a:srcRect b="50998"/>
          <a:stretch/>
        </p:blipFill>
        <p:spPr>
          <a:xfrm>
            <a:off x="1228724" y="5638800"/>
            <a:ext cx="4448176" cy="1219200"/>
          </a:xfrm>
          <a:prstGeom prst="rect">
            <a:avLst/>
          </a:prstGeom>
        </p:spPr>
      </p:pic>
      <p:pic>
        <p:nvPicPr>
          <p:cNvPr id="6" name="Picture 5">
            <a:hlinkClick r:id="" action="ppaction://hlinkshowjump?jump=previousslide"/>
            <a:extLst>
              <a:ext uri="{FF2B5EF4-FFF2-40B4-BE49-F238E27FC236}">
                <a16:creationId xmlns:a16="http://schemas.microsoft.com/office/drawing/2014/main" id="{E07C643A-1397-8649-AC50-9AE4A7684D39}"/>
              </a:ext>
            </a:extLst>
          </p:cNvPr>
          <p:cNvPicPr>
            <a:picLocks noChangeAspect="1"/>
          </p:cNvPicPr>
          <p:nvPr/>
        </p:nvPicPr>
        <p:blipFill>
          <a:blip r:embed="rId3"/>
          <a:stretch>
            <a:fillRect/>
          </a:stretch>
        </p:blipFill>
        <p:spPr>
          <a:xfrm rot="3431005">
            <a:off x="4270205" y="1476895"/>
            <a:ext cx="2000640" cy="4735693"/>
          </a:xfrm>
          <a:prstGeom prst="rect">
            <a:avLst/>
          </a:prstGeom>
        </p:spPr>
      </p:pic>
      <p:pic>
        <p:nvPicPr>
          <p:cNvPr id="8" name="Picture 7">
            <a:hlinkClick r:id="" action="ppaction://hlinkshowjump?jump=previousslide"/>
            <a:extLst>
              <a:ext uri="{FF2B5EF4-FFF2-40B4-BE49-F238E27FC236}">
                <a16:creationId xmlns:a16="http://schemas.microsoft.com/office/drawing/2014/main" id="{0F50D6CA-2431-8B48-BD01-7E1E919B485B}"/>
              </a:ext>
            </a:extLst>
          </p:cNvPr>
          <p:cNvPicPr>
            <a:picLocks noChangeAspect="1"/>
          </p:cNvPicPr>
          <p:nvPr/>
        </p:nvPicPr>
        <p:blipFill>
          <a:blip r:embed="rId4"/>
          <a:stretch>
            <a:fillRect/>
          </a:stretch>
        </p:blipFill>
        <p:spPr>
          <a:xfrm>
            <a:off x="9603135" y="215900"/>
            <a:ext cx="2075855" cy="2095500"/>
          </a:xfrm>
          <a:prstGeom prst="rect">
            <a:avLst/>
          </a:prstGeom>
        </p:spPr>
      </p:pic>
      <p:sp>
        <p:nvSpPr>
          <p:cNvPr id="9" name="5-point Star 8">
            <a:extLst>
              <a:ext uri="{FF2B5EF4-FFF2-40B4-BE49-F238E27FC236}">
                <a16:creationId xmlns:a16="http://schemas.microsoft.com/office/drawing/2014/main" id="{F26F5986-D844-0841-872E-3B30F44F79B9}"/>
              </a:ext>
            </a:extLst>
          </p:cNvPr>
          <p:cNvSpPr/>
          <p:nvPr/>
        </p:nvSpPr>
        <p:spPr>
          <a:xfrm rot="20905578">
            <a:off x="830538" y="3757382"/>
            <a:ext cx="128344" cy="196005"/>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1844FBBD-E382-D74A-99D1-C93D0A92CB17}"/>
              </a:ext>
            </a:extLst>
          </p:cNvPr>
          <p:cNvSpPr/>
          <p:nvPr/>
        </p:nvSpPr>
        <p:spPr>
          <a:xfrm rot="3768448">
            <a:off x="7424471" y="324163"/>
            <a:ext cx="200447" cy="11131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a:extLst>
              <a:ext uri="{FF2B5EF4-FFF2-40B4-BE49-F238E27FC236}">
                <a16:creationId xmlns:a16="http://schemas.microsoft.com/office/drawing/2014/main" id="{106F0F82-F11E-3041-983B-46785A0D355A}"/>
              </a:ext>
            </a:extLst>
          </p:cNvPr>
          <p:cNvSpPr/>
          <p:nvPr/>
        </p:nvSpPr>
        <p:spPr>
          <a:xfrm rot="20905578">
            <a:off x="6874227" y="6096618"/>
            <a:ext cx="146793" cy="138464"/>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a:extLst>
              <a:ext uri="{FF2B5EF4-FFF2-40B4-BE49-F238E27FC236}">
                <a16:creationId xmlns:a16="http://schemas.microsoft.com/office/drawing/2014/main" id="{3FEDCE96-6BB6-8B48-8F20-0BF11F770EEF}"/>
              </a:ext>
            </a:extLst>
          </p:cNvPr>
          <p:cNvSpPr/>
          <p:nvPr/>
        </p:nvSpPr>
        <p:spPr>
          <a:xfrm rot="4546146">
            <a:off x="9277727" y="2185904"/>
            <a:ext cx="360005" cy="30841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a:extLst>
              <a:ext uri="{FF2B5EF4-FFF2-40B4-BE49-F238E27FC236}">
                <a16:creationId xmlns:a16="http://schemas.microsoft.com/office/drawing/2014/main" id="{28D00BF2-B7E4-654F-A1EA-8302E291EB3C}"/>
              </a:ext>
            </a:extLst>
          </p:cNvPr>
          <p:cNvSpPr/>
          <p:nvPr/>
        </p:nvSpPr>
        <p:spPr>
          <a:xfrm rot="20905578" flipV="1">
            <a:off x="10184338" y="5533617"/>
            <a:ext cx="103580" cy="125256"/>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5360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DA79BC-221D-8E48-97D0-238D0734350A}"/>
              </a:ext>
            </a:extLst>
          </p:cNvPr>
          <p:cNvSpPr/>
          <p:nvPr/>
        </p:nvSpPr>
        <p:spPr>
          <a:xfrm>
            <a:off x="-57150" y="0"/>
            <a:ext cx="12306300" cy="685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C355B8-382F-EA47-B93A-F135F53AA1C2}"/>
              </a:ext>
            </a:extLst>
          </p:cNvPr>
          <p:cNvSpPr txBox="1"/>
          <p:nvPr/>
        </p:nvSpPr>
        <p:spPr>
          <a:xfrm>
            <a:off x="114300" y="0"/>
            <a:ext cx="700088"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2.</a:t>
            </a:r>
          </a:p>
        </p:txBody>
      </p:sp>
      <p:pic>
        <p:nvPicPr>
          <p:cNvPr id="4" name="Picture 3">
            <a:extLst>
              <a:ext uri="{FF2B5EF4-FFF2-40B4-BE49-F238E27FC236}">
                <a16:creationId xmlns:a16="http://schemas.microsoft.com/office/drawing/2014/main" id="{AD54CEE3-2882-994E-81CB-0A9CB4D7E91B}"/>
              </a:ext>
            </a:extLst>
          </p:cNvPr>
          <p:cNvPicPr>
            <a:picLocks noChangeAspect="1"/>
          </p:cNvPicPr>
          <p:nvPr/>
        </p:nvPicPr>
        <p:blipFill>
          <a:blip r:embed="rId2"/>
          <a:stretch>
            <a:fillRect/>
          </a:stretch>
        </p:blipFill>
        <p:spPr>
          <a:xfrm rot="1644148">
            <a:off x="1073282" y="1225871"/>
            <a:ext cx="2000640" cy="4735693"/>
          </a:xfrm>
          <a:prstGeom prst="rect">
            <a:avLst/>
          </a:prstGeom>
        </p:spPr>
      </p:pic>
      <p:sp>
        <p:nvSpPr>
          <p:cNvPr id="6" name="Cloud 5">
            <a:extLst>
              <a:ext uri="{FF2B5EF4-FFF2-40B4-BE49-F238E27FC236}">
                <a16:creationId xmlns:a16="http://schemas.microsoft.com/office/drawing/2014/main" id="{DE03EA2A-2DA6-8E4E-996E-95AECA14CDDE}"/>
              </a:ext>
            </a:extLst>
          </p:cNvPr>
          <p:cNvSpPr/>
          <p:nvPr/>
        </p:nvSpPr>
        <p:spPr>
          <a:xfrm>
            <a:off x="2524486" y="4842560"/>
            <a:ext cx="1714500" cy="1204663"/>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6">
            <a:extLst>
              <a:ext uri="{FF2B5EF4-FFF2-40B4-BE49-F238E27FC236}">
                <a16:creationId xmlns:a16="http://schemas.microsoft.com/office/drawing/2014/main" id="{1B2FCA74-1A79-4148-86AE-CDC7DA65E5E1}"/>
              </a:ext>
            </a:extLst>
          </p:cNvPr>
          <p:cNvSpPr/>
          <p:nvPr/>
        </p:nvSpPr>
        <p:spPr>
          <a:xfrm>
            <a:off x="3500438" y="208445"/>
            <a:ext cx="2143124" cy="1204663"/>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4BF7168-7CAD-BB47-ABDB-C653C7E9F4AC}"/>
              </a:ext>
            </a:extLst>
          </p:cNvPr>
          <p:cNvSpPr txBox="1"/>
          <p:nvPr/>
        </p:nvSpPr>
        <p:spPr>
          <a:xfrm>
            <a:off x="4607882" y="164447"/>
            <a:ext cx="7641268" cy="4031873"/>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As the rocket is travelling through the Earth’s outer atmosphere at increasing speeds, is its acceleration in the same direction as its velocity?</a:t>
            </a:r>
          </a:p>
          <a:p>
            <a:endParaRPr lang="en-GB" sz="3200" dirty="0">
              <a:latin typeface="Arial" panose="020B0604020202020204" pitchFamily="34" charset="0"/>
              <a:cs typeface="Arial" panose="020B0604020202020204" pitchFamily="34" charset="0"/>
            </a:endParaRPr>
          </a:p>
          <a:p>
            <a:pPr marL="514350" indent="-514350">
              <a:buAutoNum type="alphaLcParenR"/>
            </a:pPr>
            <a:r>
              <a:rPr lang="en-GB" sz="3200" dirty="0">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Yes</a:t>
            </a:r>
            <a:endParaRPr lang="en-GB" sz="3200" dirty="0">
              <a:latin typeface="Arial" panose="020B0604020202020204" pitchFamily="34" charset="0"/>
              <a:cs typeface="Arial" panose="020B0604020202020204" pitchFamily="34" charset="0"/>
            </a:endParaRPr>
          </a:p>
          <a:p>
            <a:pPr marL="514350" indent="-514350">
              <a:buAutoNum type="alphaLcParenR"/>
            </a:pPr>
            <a:endParaRPr lang="en-GB" sz="3200" dirty="0">
              <a:latin typeface="Arial" panose="020B0604020202020204" pitchFamily="34" charset="0"/>
              <a:cs typeface="Arial" panose="020B0604020202020204" pitchFamily="34" charset="0"/>
            </a:endParaRPr>
          </a:p>
          <a:p>
            <a:pPr marL="514350" indent="-514350">
              <a:buAutoNum type="alphaLcParenR"/>
            </a:pPr>
            <a:r>
              <a:rPr lang="en-GB" sz="3200" dirty="0">
                <a:latin typeface="Arial" panose="020B0604020202020204" pitchFamily="34" charset="0"/>
                <a:cs typeface="Arial" panose="020B0604020202020204" pitchFamily="34" charset="0"/>
                <a:hlinkClick r:id="" action="ppaction://hlinkshowjump?jump=nextslide">
                  <a:extLst>
                    <a:ext uri="{A12FA001-AC4F-418D-AE19-62706E023703}">
                      <ahyp:hlinkClr xmlns:ahyp="http://schemas.microsoft.com/office/drawing/2018/hyperlinkcolor" val="tx"/>
                    </a:ext>
                  </a:extLst>
                </a:hlinkClick>
              </a:rPr>
              <a:t>No</a:t>
            </a:r>
            <a:endParaRPr lang="en-US" sz="3200" dirty="0">
              <a:latin typeface="Arial" panose="020B0604020202020204" pitchFamily="34" charset="0"/>
              <a:cs typeface="Arial" panose="020B0604020202020204" pitchFamily="34" charset="0"/>
            </a:endParaRPr>
          </a:p>
        </p:txBody>
      </p:sp>
      <p:sp>
        <p:nvSpPr>
          <p:cNvPr id="8" name="Cloud 7">
            <a:extLst>
              <a:ext uri="{FF2B5EF4-FFF2-40B4-BE49-F238E27FC236}">
                <a16:creationId xmlns:a16="http://schemas.microsoft.com/office/drawing/2014/main" id="{3CABBD83-8C34-504F-9107-B2CB3E1A285C}"/>
              </a:ext>
            </a:extLst>
          </p:cNvPr>
          <p:cNvSpPr/>
          <p:nvPr/>
        </p:nvSpPr>
        <p:spPr>
          <a:xfrm>
            <a:off x="7145202" y="2826668"/>
            <a:ext cx="2756036" cy="153409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a:extLst>
              <a:ext uri="{FF2B5EF4-FFF2-40B4-BE49-F238E27FC236}">
                <a16:creationId xmlns:a16="http://schemas.microsoft.com/office/drawing/2014/main" id="{D9440151-AE8D-6544-ACC0-FD4F67FFD9BB}"/>
              </a:ext>
            </a:extLst>
          </p:cNvPr>
          <p:cNvSpPr/>
          <p:nvPr/>
        </p:nvSpPr>
        <p:spPr>
          <a:xfrm>
            <a:off x="8259673" y="5890927"/>
            <a:ext cx="3932327" cy="1934146"/>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5182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 action="ppaction://hlinkshowjump?jump=previousslide"/>
            <a:extLst>
              <a:ext uri="{FF2B5EF4-FFF2-40B4-BE49-F238E27FC236}">
                <a16:creationId xmlns:a16="http://schemas.microsoft.com/office/drawing/2014/main" id="{63841889-AD9C-7B45-88C5-96A281A647CD}"/>
              </a:ext>
            </a:extLst>
          </p:cNvPr>
          <p:cNvSpPr/>
          <p:nvPr/>
        </p:nvSpPr>
        <p:spPr>
          <a:xfrm>
            <a:off x="0" y="0"/>
            <a:ext cx="12292013"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hlinkClick r:id="" action="ppaction://hlinkshowjump?jump=previousslide"/>
            <a:extLst>
              <a:ext uri="{FF2B5EF4-FFF2-40B4-BE49-F238E27FC236}">
                <a16:creationId xmlns:a16="http://schemas.microsoft.com/office/drawing/2014/main" id="{CE47B6A5-E74C-604E-8C65-8E094FFB9A1C}"/>
              </a:ext>
            </a:extLst>
          </p:cNvPr>
          <p:cNvSpPr txBox="1"/>
          <p:nvPr/>
        </p:nvSpPr>
        <p:spPr>
          <a:xfrm>
            <a:off x="736600" y="443531"/>
            <a:ext cx="6286500" cy="2554545"/>
          </a:xfrm>
          <a:prstGeom prst="rect">
            <a:avLst/>
          </a:prstGeom>
          <a:noFill/>
        </p:spPr>
        <p:txBody>
          <a:bodyPr wrap="square" rtlCol="0">
            <a:spAutoFit/>
          </a:bodyPr>
          <a:lstStyle/>
          <a:p>
            <a:r>
              <a:rPr lang="en-US" sz="8000" b="1" dirty="0">
                <a:solidFill>
                  <a:schemeClr val="bg1"/>
                </a:solidFill>
                <a:latin typeface="Arial" panose="020B0604020202020204" pitchFamily="34" charset="0"/>
                <a:cs typeface="Arial" panose="020B0604020202020204" pitchFamily="34" charset="0"/>
                <a:hlinkClick r:id="" action="ppaction://hlinkshowjump?jump=previousslide">
                  <a:extLst>
                    <a:ext uri="{A12FA001-AC4F-418D-AE19-62706E023703}">
                      <ahyp:hlinkClr xmlns:ahyp="http://schemas.microsoft.com/office/drawing/2018/hyperlinkcolor" val="tx"/>
                    </a:ext>
                  </a:extLst>
                </a:hlinkClick>
              </a:rPr>
              <a:t>Not quite, try again!</a:t>
            </a:r>
            <a:endParaRPr lang="en-US" sz="8000" b="1" dirty="0">
              <a:solidFill>
                <a:schemeClr val="bg1"/>
              </a:solidFill>
              <a:latin typeface="Arial" panose="020B0604020202020204" pitchFamily="34" charset="0"/>
              <a:cs typeface="Arial" panose="020B0604020202020204" pitchFamily="34" charset="0"/>
            </a:endParaRPr>
          </a:p>
        </p:txBody>
      </p:sp>
      <p:pic>
        <p:nvPicPr>
          <p:cNvPr id="5" name="Picture 4">
            <a:hlinkClick r:id="" action="ppaction://hlinkshowjump?jump=previousslide"/>
            <a:extLst>
              <a:ext uri="{FF2B5EF4-FFF2-40B4-BE49-F238E27FC236}">
                <a16:creationId xmlns:a16="http://schemas.microsoft.com/office/drawing/2014/main" id="{88DBC963-ECD8-A448-9FE1-0730350C2914}"/>
              </a:ext>
            </a:extLst>
          </p:cNvPr>
          <p:cNvPicPr>
            <a:picLocks noChangeAspect="1"/>
          </p:cNvPicPr>
          <p:nvPr/>
        </p:nvPicPr>
        <p:blipFill rotWithShape="1">
          <a:blip r:embed="rId2"/>
          <a:srcRect b="50998"/>
          <a:stretch/>
        </p:blipFill>
        <p:spPr>
          <a:xfrm>
            <a:off x="1228724" y="5638800"/>
            <a:ext cx="4448176" cy="1219200"/>
          </a:xfrm>
          <a:prstGeom prst="rect">
            <a:avLst/>
          </a:prstGeom>
        </p:spPr>
      </p:pic>
      <p:pic>
        <p:nvPicPr>
          <p:cNvPr id="6" name="Picture 5">
            <a:hlinkClick r:id="" action="ppaction://hlinkshowjump?jump=previousslide"/>
            <a:extLst>
              <a:ext uri="{FF2B5EF4-FFF2-40B4-BE49-F238E27FC236}">
                <a16:creationId xmlns:a16="http://schemas.microsoft.com/office/drawing/2014/main" id="{E07C643A-1397-8649-AC50-9AE4A7684D39}"/>
              </a:ext>
            </a:extLst>
          </p:cNvPr>
          <p:cNvPicPr>
            <a:picLocks noChangeAspect="1"/>
          </p:cNvPicPr>
          <p:nvPr/>
        </p:nvPicPr>
        <p:blipFill>
          <a:blip r:embed="rId3"/>
          <a:stretch>
            <a:fillRect/>
          </a:stretch>
        </p:blipFill>
        <p:spPr>
          <a:xfrm rot="3431005">
            <a:off x="4270205" y="1476895"/>
            <a:ext cx="2000640" cy="4735693"/>
          </a:xfrm>
          <a:prstGeom prst="rect">
            <a:avLst/>
          </a:prstGeom>
        </p:spPr>
      </p:pic>
      <p:pic>
        <p:nvPicPr>
          <p:cNvPr id="8" name="Picture 7">
            <a:hlinkClick r:id="" action="ppaction://hlinkshowjump?jump=previousslide"/>
            <a:extLst>
              <a:ext uri="{FF2B5EF4-FFF2-40B4-BE49-F238E27FC236}">
                <a16:creationId xmlns:a16="http://schemas.microsoft.com/office/drawing/2014/main" id="{0F50D6CA-2431-8B48-BD01-7E1E919B485B}"/>
              </a:ext>
            </a:extLst>
          </p:cNvPr>
          <p:cNvPicPr>
            <a:picLocks noChangeAspect="1"/>
          </p:cNvPicPr>
          <p:nvPr/>
        </p:nvPicPr>
        <p:blipFill>
          <a:blip r:embed="rId4"/>
          <a:stretch>
            <a:fillRect/>
          </a:stretch>
        </p:blipFill>
        <p:spPr>
          <a:xfrm>
            <a:off x="9603135" y="215900"/>
            <a:ext cx="2075855" cy="2095500"/>
          </a:xfrm>
          <a:prstGeom prst="rect">
            <a:avLst/>
          </a:prstGeom>
        </p:spPr>
      </p:pic>
      <p:sp>
        <p:nvSpPr>
          <p:cNvPr id="9" name="5-point Star 8">
            <a:extLst>
              <a:ext uri="{FF2B5EF4-FFF2-40B4-BE49-F238E27FC236}">
                <a16:creationId xmlns:a16="http://schemas.microsoft.com/office/drawing/2014/main" id="{F26F5986-D844-0841-872E-3B30F44F79B9}"/>
              </a:ext>
            </a:extLst>
          </p:cNvPr>
          <p:cNvSpPr/>
          <p:nvPr/>
        </p:nvSpPr>
        <p:spPr>
          <a:xfrm rot="20905578">
            <a:off x="830538" y="3757382"/>
            <a:ext cx="128344" cy="196005"/>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1844FBBD-E382-D74A-99D1-C93D0A92CB17}"/>
              </a:ext>
            </a:extLst>
          </p:cNvPr>
          <p:cNvSpPr/>
          <p:nvPr/>
        </p:nvSpPr>
        <p:spPr>
          <a:xfrm rot="3768448">
            <a:off x="7424471" y="324163"/>
            <a:ext cx="200447" cy="11131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a:extLst>
              <a:ext uri="{FF2B5EF4-FFF2-40B4-BE49-F238E27FC236}">
                <a16:creationId xmlns:a16="http://schemas.microsoft.com/office/drawing/2014/main" id="{106F0F82-F11E-3041-983B-46785A0D355A}"/>
              </a:ext>
            </a:extLst>
          </p:cNvPr>
          <p:cNvSpPr/>
          <p:nvPr/>
        </p:nvSpPr>
        <p:spPr>
          <a:xfrm rot="20905578">
            <a:off x="6874227" y="6096618"/>
            <a:ext cx="146793" cy="138464"/>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a:extLst>
              <a:ext uri="{FF2B5EF4-FFF2-40B4-BE49-F238E27FC236}">
                <a16:creationId xmlns:a16="http://schemas.microsoft.com/office/drawing/2014/main" id="{3FEDCE96-6BB6-8B48-8F20-0BF11F770EEF}"/>
              </a:ext>
            </a:extLst>
          </p:cNvPr>
          <p:cNvSpPr/>
          <p:nvPr/>
        </p:nvSpPr>
        <p:spPr>
          <a:xfrm rot="4546146">
            <a:off x="9277727" y="2185904"/>
            <a:ext cx="360005" cy="30841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a:extLst>
              <a:ext uri="{FF2B5EF4-FFF2-40B4-BE49-F238E27FC236}">
                <a16:creationId xmlns:a16="http://schemas.microsoft.com/office/drawing/2014/main" id="{28D00BF2-B7E4-654F-A1EA-8302E291EB3C}"/>
              </a:ext>
            </a:extLst>
          </p:cNvPr>
          <p:cNvSpPr/>
          <p:nvPr/>
        </p:nvSpPr>
        <p:spPr>
          <a:xfrm rot="20905578" flipV="1">
            <a:off x="10184338" y="5533617"/>
            <a:ext cx="103580" cy="125256"/>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291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841889-AD9C-7B45-88C5-96A281A647CD}"/>
              </a:ext>
            </a:extLst>
          </p:cNvPr>
          <p:cNvSpPr/>
          <p:nvPr/>
        </p:nvSpPr>
        <p:spPr>
          <a:xfrm>
            <a:off x="-100013" y="0"/>
            <a:ext cx="12292013"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E47B6A5-E74C-604E-8C65-8E094FFB9A1C}"/>
              </a:ext>
            </a:extLst>
          </p:cNvPr>
          <p:cNvSpPr txBox="1"/>
          <p:nvPr/>
        </p:nvSpPr>
        <p:spPr>
          <a:xfrm>
            <a:off x="114300" y="0"/>
            <a:ext cx="700088"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3.</a:t>
            </a:r>
          </a:p>
        </p:txBody>
      </p:sp>
      <p:sp>
        <p:nvSpPr>
          <p:cNvPr id="4" name="TextBox 3">
            <a:extLst>
              <a:ext uri="{FF2B5EF4-FFF2-40B4-BE49-F238E27FC236}">
                <a16:creationId xmlns:a16="http://schemas.microsoft.com/office/drawing/2014/main" id="{3E551721-0264-9E46-94F6-490B1AFD9DEE}"/>
              </a:ext>
            </a:extLst>
          </p:cNvPr>
          <p:cNvSpPr txBox="1"/>
          <p:nvPr/>
        </p:nvSpPr>
        <p:spPr>
          <a:xfrm>
            <a:off x="571501" y="140212"/>
            <a:ext cx="11506199" cy="3539430"/>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The rocket has reached outer space within 8 minutes, this involved it travelling from 0 - 7900 m/s. </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What was the rocket’s acceleration? </a:t>
            </a:r>
            <a:r>
              <a:rPr lang="en-US" sz="3200" i="1" dirty="0">
                <a:latin typeface="Arial" panose="020B0604020202020204" pitchFamily="34" charset="0"/>
                <a:cs typeface="Arial" panose="020B0604020202020204" pitchFamily="34" charset="0"/>
              </a:rPr>
              <a:t>Hint: convert the time into seconds!</a:t>
            </a:r>
          </a:p>
          <a:p>
            <a:endParaRPr lang="en-US" sz="3200" i="1"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8DBC963-ECD8-A448-9FE1-0730350C2914}"/>
              </a:ext>
            </a:extLst>
          </p:cNvPr>
          <p:cNvPicPr>
            <a:picLocks noChangeAspect="1"/>
          </p:cNvPicPr>
          <p:nvPr/>
        </p:nvPicPr>
        <p:blipFill>
          <a:blip r:embed="rId2"/>
          <a:stretch>
            <a:fillRect/>
          </a:stretch>
        </p:blipFill>
        <p:spPr>
          <a:xfrm>
            <a:off x="-993775" y="4972050"/>
            <a:ext cx="2916238" cy="2589296"/>
          </a:xfrm>
          <a:prstGeom prst="rect">
            <a:avLst/>
          </a:prstGeom>
        </p:spPr>
      </p:pic>
      <p:pic>
        <p:nvPicPr>
          <p:cNvPr id="6" name="Picture 5">
            <a:extLst>
              <a:ext uri="{FF2B5EF4-FFF2-40B4-BE49-F238E27FC236}">
                <a16:creationId xmlns:a16="http://schemas.microsoft.com/office/drawing/2014/main" id="{E07C643A-1397-8649-AC50-9AE4A7684D39}"/>
              </a:ext>
            </a:extLst>
          </p:cNvPr>
          <p:cNvPicPr>
            <a:picLocks noChangeAspect="1"/>
          </p:cNvPicPr>
          <p:nvPr/>
        </p:nvPicPr>
        <p:blipFill>
          <a:blip r:embed="rId3"/>
          <a:stretch>
            <a:fillRect/>
          </a:stretch>
        </p:blipFill>
        <p:spPr>
          <a:xfrm rot="3431005">
            <a:off x="2513587" y="1311796"/>
            <a:ext cx="2000640" cy="4735693"/>
          </a:xfrm>
          <a:prstGeom prst="rect">
            <a:avLst/>
          </a:prstGeom>
        </p:spPr>
      </p:pic>
      <p:sp>
        <p:nvSpPr>
          <p:cNvPr id="7" name="TextBox 6">
            <a:extLst>
              <a:ext uri="{FF2B5EF4-FFF2-40B4-BE49-F238E27FC236}">
                <a16:creationId xmlns:a16="http://schemas.microsoft.com/office/drawing/2014/main" id="{B6137022-0FDF-BE4A-AEEC-394AC130044F}"/>
              </a:ext>
            </a:extLst>
          </p:cNvPr>
          <p:cNvSpPr txBox="1"/>
          <p:nvPr/>
        </p:nvSpPr>
        <p:spPr>
          <a:xfrm>
            <a:off x="5444494" y="3136612"/>
            <a:ext cx="7641268" cy="3539430"/>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hlinkClick r:id="" action="ppaction://hlinkshowjump?jump=nextslide">
                  <a:extLst>
                    <a:ext uri="{A12FA001-AC4F-418D-AE19-62706E023703}">
                      <ahyp:hlinkClr xmlns:ahyp="http://schemas.microsoft.com/office/drawing/2018/hyperlinkcolor" val="tx"/>
                    </a:ext>
                  </a:extLst>
                </a:hlinkClick>
              </a:rPr>
              <a:t>a) 0.06 m/s</a:t>
            </a:r>
            <a:r>
              <a:rPr lang="en-US" sz="3200" baseline="30000" dirty="0">
                <a:latin typeface="Arial" panose="020B0604020202020204" pitchFamily="34" charset="0"/>
                <a:cs typeface="Arial" panose="020B0604020202020204" pitchFamily="34" charset="0"/>
                <a:hlinkClick r:id="" action="ppaction://hlinkshowjump?jump=nextslide">
                  <a:extLst>
                    <a:ext uri="{A12FA001-AC4F-418D-AE19-62706E023703}">
                      <ahyp:hlinkClr xmlns:ahyp="http://schemas.microsoft.com/office/drawing/2018/hyperlinkcolor" val="tx"/>
                    </a:ext>
                  </a:extLst>
                </a:hlinkClick>
              </a:rPr>
              <a:t>2</a:t>
            </a:r>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b) 16.5 m/s</a:t>
            </a:r>
            <a:r>
              <a:rPr lang="en-US" sz="3200" baseline="30000" dirty="0">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2</a:t>
            </a:r>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hlinkClick r:id="" action="ppaction://hlinkshowjump?jump=nextslide">
                  <a:extLst>
                    <a:ext uri="{A12FA001-AC4F-418D-AE19-62706E023703}">
                      <ahyp:hlinkClr xmlns:ahyp="http://schemas.microsoft.com/office/drawing/2018/hyperlinkcolor" val="tx"/>
                    </a:ext>
                  </a:extLst>
                </a:hlinkClick>
              </a:rPr>
              <a:t>c) 988 m/s</a:t>
            </a:r>
            <a:r>
              <a:rPr lang="en-US" sz="3200" baseline="30000" dirty="0">
                <a:latin typeface="Arial" panose="020B0604020202020204" pitchFamily="34" charset="0"/>
                <a:cs typeface="Arial" panose="020B0604020202020204" pitchFamily="34" charset="0"/>
                <a:hlinkClick r:id="" action="ppaction://hlinkshowjump?jump=nextslide">
                  <a:extLst>
                    <a:ext uri="{A12FA001-AC4F-418D-AE19-62706E023703}">
                      <ahyp:hlinkClr xmlns:ahyp="http://schemas.microsoft.com/office/drawing/2018/hyperlinkcolor" val="tx"/>
                    </a:ext>
                  </a:extLst>
                </a:hlinkClick>
              </a:rPr>
              <a:t>2</a:t>
            </a:r>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hlinkClick r:id="" action="ppaction://hlinkshowjump?jump=nextslide">
                  <a:extLst>
                    <a:ext uri="{A12FA001-AC4F-418D-AE19-62706E023703}">
                      <ahyp:hlinkClr xmlns:ahyp="http://schemas.microsoft.com/office/drawing/2018/hyperlinkcolor" val="tx"/>
                    </a:ext>
                  </a:extLst>
                </a:hlinkClick>
              </a:rPr>
              <a:t>d) 16.5 m/s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5387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 action="ppaction://hlinkshowjump?jump=previousslide"/>
            <a:extLst>
              <a:ext uri="{FF2B5EF4-FFF2-40B4-BE49-F238E27FC236}">
                <a16:creationId xmlns:a16="http://schemas.microsoft.com/office/drawing/2014/main" id="{63841889-AD9C-7B45-88C5-96A281A647CD}"/>
              </a:ext>
            </a:extLst>
          </p:cNvPr>
          <p:cNvSpPr/>
          <p:nvPr/>
        </p:nvSpPr>
        <p:spPr>
          <a:xfrm>
            <a:off x="0" y="0"/>
            <a:ext cx="12292013"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hlinkClick r:id="" action="ppaction://hlinkshowjump?jump=previousslide"/>
            <a:extLst>
              <a:ext uri="{FF2B5EF4-FFF2-40B4-BE49-F238E27FC236}">
                <a16:creationId xmlns:a16="http://schemas.microsoft.com/office/drawing/2014/main" id="{CE47B6A5-E74C-604E-8C65-8E094FFB9A1C}"/>
              </a:ext>
            </a:extLst>
          </p:cNvPr>
          <p:cNvSpPr txBox="1"/>
          <p:nvPr/>
        </p:nvSpPr>
        <p:spPr>
          <a:xfrm>
            <a:off x="736600" y="443531"/>
            <a:ext cx="6286500" cy="2554545"/>
          </a:xfrm>
          <a:prstGeom prst="rect">
            <a:avLst/>
          </a:prstGeom>
          <a:noFill/>
        </p:spPr>
        <p:txBody>
          <a:bodyPr wrap="square" rtlCol="0">
            <a:spAutoFit/>
          </a:bodyPr>
          <a:lstStyle/>
          <a:p>
            <a:r>
              <a:rPr lang="en-US" sz="8000" b="1" dirty="0">
                <a:solidFill>
                  <a:schemeClr val="bg1"/>
                </a:solidFill>
                <a:latin typeface="Arial" panose="020B0604020202020204" pitchFamily="34" charset="0"/>
                <a:cs typeface="Arial" panose="020B0604020202020204" pitchFamily="34" charset="0"/>
                <a:hlinkClick r:id="" action="ppaction://hlinkshowjump?jump=previousslide">
                  <a:extLst>
                    <a:ext uri="{A12FA001-AC4F-418D-AE19-62706E023703}">
                      <ahyp:hlinkClr xmlns:ahyp="http://schemas.microsoft.com/office/drawing/2018/hyperlinkcolor" val="tx"/>
                    </a:ext>
                  </a:extLst>
                </a:hlinkClick>
              </a:rPr>
              <a:t>Not quite, try again!</a:t>
            </a:r>
            <a:endParaRPr lang="en-US" sz="8000" b="1" dirty="0">
              <a:solidFill>
                <a:schemeClr val="bg1"/>
              </a:solidFill>
              <a:latin typeface="Arial" panose="020B0604020202020204" pitchFamily="34" charset="0"/>
              <a:cs typeface="Arial" panose="020B0604020202020204" pitchFamily="34" charset="0"/>
            </a:endParaRPr>
          </a:p>
        </p:txBody>
      </p:sp>
      <p:pic>
        <p:nvPicPr>
          <p:cNvPr id="5" name="Picture 4">
            <a:hlinkClick r:id="" action="ppaction://hlinkshowjump?jump=previousslide"/>
            <a:extLst>
              <a:ext uri="{FF2B5EF4-FFF2-40B4-BE49-F238E27FC236}">
                <a16:creationId xmlns:a16="http://schemas.microsoft.com/office/drawing/2014/main" id="{88DBC963-ECD8-A448-9FE1-0730350C2914}"/>
              </a:ext>
            </a:extLst>
          </p:cNvPr>
          <p:cNvPicPr>
            <a:picLocks noChangeAspect="1"/>
          </p:cNvPicPr>
          <p:nvPr/>
        </p:nvPicPr>
        <p:blipFill rotWithShape="1">
          <a:blip r:embed="rId2"/>
          <a:srcRect b="50998"/>
          <a:stretch/>
        </p:blipFill>
        <p:spPr>
          <a:xfrm>
            <a:off x="1228724" y="5638800"/>
            <a:ext cx="4448176" cy="1219200"/>
          </a:xfrm>
          <a:prstGeom prst="rect">
            <a:avLst/>
          </a:prstGeom>
        </p:spPr>
      </p:pic>
      <p:pic>
        <p:nvPicPr>
          <p:cNvPr id="6" name="Picture 5">
            <a:hlinkClick r:id="" action="ppaction://hlinkshowjump?jump=previousslide"/>
            <a:extLst>
              <a:ext uri="{FF2B5EF4-FFF2-40B4-BE49-F238E27FC236}">
                <a16:creationId xmlns:a16="http://schemas.microsoft.com/office/drawing/2014/main" id="{E07C643A-1397-8649-AC50-9AE4A7684D39}"/>
              </a:ext>
            </a:extLst>
          </p:cNvPr>
          <p:cNvPicPr>
            <a:picLocks noChangeAspect="1"/>
          </p:cNvPicPr>
          <p:nvPr/>
        </p:nvPicPr>
        <p:blipFill>
          <a:blip r:embed="rId3"/>
          <a:stretch>
            <a:fillRect/>
          </a:stretch>
        </p:blipFill>
        <p:spPr>
          <a:xfrm rot="3431005">
            <a:off x="4270205" y="1476895"/>
            <a:ext cx="2000640" cy="4735693"/>
          </a:xfrm>
          <a:prstGeom prst="rect">
            <a:avLst/>
          </a:prstGeom>
        </p:spPr>
      </p:pic>
      <p:pic>
        <p:nvPicPr>
          <p:cNvPr id="8" name="Picture 7">
            <a:hlinkClick r:id="" action="ppaction://hlinkshowjump?jump=previousslide"/>
            <a:extLst>
              <a:ext uri="{FF2B5EF4-FFF2-40B4-BE49-F238E27FC236}">
                <a16:creationId xmlns:a16="http://schemas.microsoft.com/office/drawing/2014/main" id="{0F50D6CA-2431-8B48-BD01-7E1E919B485B}"/>
              </a:ext>
            </a:extLst>
          </p:cNvPr>
          <p:cNvPicPr>
            <a:picLocks noChangeAspect="1"/>
          </p:cNvPicPr>
          <p:nvPr/>
        </p:nvPicPr>
        <p:blipFill>
          <a:blip r:embed="rId4"/>
          <a:stretch>
            <a:fillRect/>
          </a:stretch>
        </p:blipFill>
        <p:spPr>
          <a:xfrm>
            <a:off x="9603135" y="215900"/>
            <a:ext cx="2075855" cy="2095500"/>
          </a:xfrm>
          <a:prstGeom prst="rect">
            <a:avLst/>
          </a:prstGeom>
        </p:spPr>
      </p:pic>
      <p:sp>
        <p:nvSpPr>
          <p:cNvPr id="9" name="5-point Star 8">
            <a:extLst>
              <a:ext uri="{FF2B5EF4-FFF2-40B4-BE49-F238E27FC236}">
                <a16:creationId xmlns:a16="http://schemas.microsoft.com/office/drawing/2014/main" id="{F26F5986-D844-0841-872E-3B30F44F79B9}"/>
              </a:ext>
            </a:extLst>
          </p:cNvPr>
          <p:cNvSpPr/>
          <p:nvPr/>
        </p:nvSpPr>
        <p:spPr>
          <a:xfrm rot="20905578">
            <a:off x="830538" y="3757382"/>
            <a:ext cx="128344" cy="196005"/>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1844FBBD-E382-D74A-99D1-C93D0A92CB17}"/>
              </a:ext>
            </a:extLst>
          </p:cNvPr>
          <p:cNvSpPr/>
          <p:nvPr/>
        </p:nvSpPr>
        <p:spPr>
          <a:xfrm rot="3768448">
            <a:off x="7424471" y="324163"/>
            <a:ext cx="200447" cy="11131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a:extLst>
              <a:ext uri="{FF2B5EF4-FFF2-40B4-BE49-F238E27FC236}">
                <a16:creationId xmlns:a16="http://schemas.microsoft.com/office/drawing/2014/main" id="{106F0F82-F11E-3041-983B-46785A0D355A}"/>
              </a:ext>
            </a:extLst>
          </p:cNvPr>
          <p:cNvSpPr/>
          <p:nvPr/>
        </p:nvSpPr>
        <p:spPr>
          <a:xfrm rot="20905578">
            <a:off x="6874227" y="6096618"/>
            <a:ext cx="146793" cy="138464"/>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a:extLst>
              <a:ext uri="{FF2B5EF4-FFF2-40B4-BE49-F238E27FC236}">
                <a16:creationId xmlns:a16="http://schemas.microsoft.com/office/drawing/2014/main" id="{3FEDCE96-6BB6-8B48-8F20-0BF11F770EEF}"/>
              </a:ext>
            </a:extLst>
          </p:cNvPr>
          <p:cNvSpPr/>
          <p:nvPr/>
        </p:nvSpPr>
        <p:spPr>
          <a:xfrm rot="4546146">
            <a:off x="9277727" y="2185904"/>
            <a:ext cx="360005" cy="30841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a:extLst>
              <a:ext uri="{FF2B5EF4-FFF2-40B4-BE49-F238E27FC236}">
                <a16:creationId xmlns:a16="http://schemas.microsoft.com/office/drawing/2014/main" id="{28D00BF2-B7E4-654F-A1EA-8302E291EB3C}"/>
              </a:ext>
            </a:extLst>
          </p:cNvPr>
          <p:cNvSpPr/>
          <p:nvPr/>
        </p:nvSpPr>
        <p:spPr>
          <a:xfrm rot="20905578" flipV="1">
            <a:off x="10184338" y="5533617"/>
            <a:ext cx="103580" cy="125256"/>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2599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773594-D6EA-2941-A388-34FDE3F83504}"/>
              </a:ext>
            </a:extLst>
          </p:cNvPr>
          <p:cNvSpPr/>
          <p:nvPr/>
        </p:nvSpPr>
        <p:spPr>
          <a:xfrm>
            <a:off x="0" y="0"/>
            <a:ext cx="1227622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hlinkClick r:id="" action="ppaction://hlinkshowjump?jump=nextslide"/>
            <a:extLst>
              <a:ext uri="{FF2B5EF4-FFF2-40B4-BE49-F238E27FC236}">
                <a16:creationId xmlns:a16="http://schemas.microsoft.com/office/drawing/2014/main" id="{92E3F807-6773-D041-92D6-4FF47F75DB61}"/>
              </a:ext>
            </a:extLst>
          </p:cNvPr>
          <p:cNvPicPr>
            <a:picLocks noChangeAspect="1"/>
          </p:cNvPicPr>
          <p:nvPr/>
        </p:nvPicPr>
        <p:blipFill>
          <a:blip r:embed="rId2"/>
          <a:stretch>
            <a:fillRect/>
          </a:stretch>
        </p:blipFill>
        <p:spPr>
          <a:xfrm>
            <a:off x="1733426" y="2832319"/>
            <a:ext cx="1072257" cy="2538128"/>
          </a:xfrm>
          <a:prstGeom prst="rect">
            <a:avLst/>
          </a:prstGeom>
        </p:spPr>
      </p:pic>
      <p:pic>
        <p:nvPicPr>
          <p:cNvPr id="4" name="Picture 3">
            <a:extLst>
              <a:ext uri="{FF2B5EF4-FFF2-40B4-BE49-F238E27FC236}">
                <a16:creationId xmlns:a16="http://schemas.microsoft.com/office/drawing/2014/main" id="{FA2CAF4C-BC37-FB49-8812-35FF8DEEFDDB}"/>
              </a:ext>
            </a:extLst>
          </p:cNvPr>
          <p:cNvPicPr>
            <a:picLocks noChangeAspect="1"/>
          </p:cNvPicPr>
          <p:nvPr/>
        </p:nvPicPr>
        <p:blipFill>
          <a:blip r:embed="rId3"/>
          <a:stretch>
            <a:fillRect/>
          </a:stretch>
        </p:blipFill>
        <p:spPr>
          <a:xfrm>
            <a:off x="-1068388" y="5535801"/>
            <a:ext cx="2365375" cy="2100191"/>
          </a:xfrm>
          <a:prstGeom prst="rect">
            <a:avLst/>
          </a:prstGeom>
        </p:spPr>
      </p:pic>
      <p:sp>
        <p:nvSpPr>
          <p:cNvPr id="5" name="TextBox 4">
            <a:extLst>
              <a:ext uri="{FF2B5EF4-FFF2-40B4-BE49-F238E27FC236}">
                <a16:creationId xmlns:a16="http://schemas.microsoft.com/office/drawing/2014/main" id="{3898B979-F742-D94B-9074-2394F470540A}"/>
              </a:ext>
            </a:extLst>
          </p:cNvPr>
          <p:cNvSpPr txBox="1"/>
          <p:nvPr/>
        </p:nvSpPr>
        <p:spPr>
          <a:xfrm>
            <a:off x="114300" y="0"/>
            <a:ext cx="700088"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4.</a:t>
            </a:r>
          </a:p>
        </p:txBody>
      </p:sp>
      <p:sp>
        <p:nvSpPr>
          <p:cNvPr id="6" name="TextBox 5">
            <a:extLst>
              <a:ext uri="{FF2B5EF4-FFF2-40B4-BE49-F238E27FC236}">
                <a16:creationId xmlns:a16="http://schemas.microsoft.com/office/drawing/2014/main" id="{4727E61A-B1B9-9C4B-B0FB-DB81AC2752E9}"/>
              </a:ext>
            </a:extLst>
          </p:cNvPr>
          <p:cNvSpPr txBox="1"/>
          <p:nvPr/>
        </p:nvSpPr>
        <p:spPr>
          <a:xfrm>
            <a:off x="571501" y="140212"/>
            <a:ext cx="11506199" cy="2062103"/>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The rocket starts to decelerate. Which diagram shows the correct directions of the rocket’s velocity and acceleration?</a:t>
            </a:r>
            <a:endParaRPr lang="en-US" sz="3200" dirty="0">
              <a:solidFill>
                <a:schemeClr val="bg1"/>
              </a:solidFill>
              <a:latin typeface="Arial" panose="020B0604020202020204" pitchFamily="34" charset="0"/>
              <a:cs typeface="Arial" panose="020B0604020202020204" pitchFamily="34" charset="0"/>
            </a:endParaRPr>
          </a:p>
          <a:p>
            <a:endParaRPr lang="en-US" sz="3200" i="1" dirty="0">
              <a:solidFill>
                <a:schemeClr val="bg1"/>
              </a:solidFill>
              <a:latin typeface="Arial" panose="020B0604020202020204" pitchFamily="34" charset="0"/>
              <a:cs typeface="Arial" panose="020B0604020202020204" pitchFamily="34" charset="0"/>
            </a:endParaRPr>
          </a:p>
          <a:p>
            <a:endParaRPr lang="en-US" sz="3200" dirty="0">
              <a:solidFill>
                <a:schemeClr val="bg1"/>
              </a:solidFill>
              <a:latin typeface="Arial" panose="020B0604020202020204" pitchFamily="34" charset="0"/>
              <a:cs typeface="Arial" panose="020B0604020202020204" pitchFamily="34" charset="0"/>
            </a:endParaRPr>
          </a:p>
        </p:txBody>
      </p:sp>
      <p:pic>
        <p:nvPicPr>
          <p:cNvPr id="7" name="Picture 6">
            <a:hlinkClick r:id="" action="ppaction://hlinkshowjump?jump=nextslide"/>
            <a:extLst>
              <a:ext uri="{FF2B5EF4-FFF2-40B4-BE49-F238E27FC236}">
                <a16:creationId xmlns:a16="http://schemas.microsoft.com/office/drawing/2014/main" id="{C1853449-C4C3-064A-A1DE-A254EB958984}"/>
              </a:ext>
            </a:extLst>
          </p:cNvPr>
          <p:cNvPicPr>
            <a:picLocks noChangeAspect="1"/>
          </p:cNvPicPr>
          <p:nvPr/>
        </p:nvPicPr>
        <p:blipFill>
          <a:blip r:embed="rId2"/>
          <a:stretch>
            <a:fillRect/>
          </a:stretch>
        </p:blipFill>
        <p:spPr>
          <a:xfrm>
            <a:off x="8460842" y="2832319"/>
            <a:ext cx="1072257" cy="2538128"/>
          </a:xfrm>
          <a:prstGeom prst="rect">
            <a:avLst/>
          </a:prstGeom>
        </p:spPr>
      </p:pic>
      <p:pic>
        <p:nvPicPr>
          <p:cNvPr id="8" name="Picture 7">
            <a:hlinkClick r:id="rId4" action="ppaction://hlinksldjump"/>
            <a:extLst>
              <a:ext uri="{FF2B5EF4-FFF2-40B4-BE49-F238E27FC236}">
                <a16:creationId xmlns:a16="http://schemas.microsoft.com/office/drawing/2014/main" id="{540ACD04-9D76-244C-B0AB-C5D0D07291EB}"/>
              </a:ext>
            </a:extLst>
          </p:cNvPr>
          <p:cNvPicPr>
            <a:picLocks noChangeAspect="1"/>
          </p:cNvPicPr>
          <p:nvPr/>
        </p:nvPicPr>
        <p:blipFill>
          <a:blip r:embed="rId2"/>
          <a:stretch>
            <a:fillRect/>
          </a:stretch>
        </p:blipFill>
        <p:spPr>
          <a:xfrm>
            <a:off x="5239570" y="2821838"/>
            <a:ext cx="1073724" cy="2541600"/>
          </a:xfrm>
          <a:prstGeom prst="rect">
            <a:avLst/>
          </a:prstGeom>
        </p:spPr>
      </p:pic>
      <p:sp>
        <p:nvSpPr>
          <p:cNvPr id="9" name="Down Arrow 8">
            <a:extLst>
              <a:ext uri="{FF2B5EF4-FFF2-40B4-BE49-F238E27FC236}">
                <a16:creationId xmlns:a16="http://schemas.microsoft.com/office/drawing/2014/main" id="{F9B46926-7A3E-B84C-BB63-AAFDCB79F2D8}"/>
              </a:ext>
            </a:extLst>
          </p:cNvPr>
          <p:cNvSpPr/>
          <p:nvPr/>
        </p:nvSpPr>
        <p:spPr>
          <a:xfrm rot="10800000">
            <a:off x="1689913" y="1755368"/>
            <a:ext cx="434588" cy="874674"/>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a:extLst>
              <a:ext uri="{FF2B5EF4-FFF2-40B4-BE49-F238E27FC236}">
                <a16:creationId xmlns:a16="http://schemas.microsoft.com/office/drawing/2014/main" id="{CFE1429A-3D61-A64C-B437-65F76C4F2CCF}"/>
              </a:ext>
            </a:extLst>
          </p:cNvPr>
          <p:cNvSpPr/>
          <p:nvPr/>
        </p:nvSpPr>
        <p:spPr>
          <a:xfrm rot="10800000">
            <a:off x="2269554" y="1764978"/>
            <a:ext cx="434588" cy="874674"/>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a:extLst>
              <a:ext uri="{FF2B5EF4-FFF2-40B4-BE49-F238E27FC236}">
                <a16:creationId xmlns:a16="http://schemas.microsoft.com/office/drawing/2014/main" id="{29393C32-8139-2D4D-A5ED-12CCC87D31C5}"/>
              </a:ext>
            </a:extLst>
          </p:cNvPr>
          <p:cNvSpPr/>
          <p:nvPr/>
        </p:nvSpPr>
        <p:spPr>
          <a:xfrm rot="10800000">
            <a:off x="5573174" y="1769449"/>
            <a:ext cx="434588" cy="874674"/>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a:extLst>
              <a:ext uri="{FF2B5EF4-FFF2-40B4-BE49-F238E27FC236}">
                <a16:creationId xmlns:a16="http://schemas.microsoft.com/office/drawing/2014/main" id="{2A195571-6D9B-B54D-8CED-CAC9016FD986}"/>
              </a:ext>
            </a:extLst>
          </p:cNvPr>
          <p:cNvSpPr/>
          <p:nvPr/>
        </p:nvSpPr>
        <p:spPr>
          <a:xfrm>
            <a:off x="5573174" y="5489472"/>
            <a:ext cx="434588" cy="874674"/>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a:extLst>
              <a:ext uri="{FF2B5EF4-FFF2-40B4-BE49-F238E27FC236}">
                <a16:creationId xmlns:a16="http://schemas.microsoft.com/office/drawing/2014/main" id="{5F05C54D-20FE-FE48-B719-41EA32D34F52}"/>
              </a:ext>
            </a:extLst>
          </p:cNvPr>
          <p:cNvSpPr/>
          <p:nvPr/>
        </p:nvSpPr>
        <p:spPr>
          <a:xfrm>
            <a:off x="8779676" y="5497333"/>
            <a:ext cx="434588" cy="874674"/>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7AA636A1-7B78-5E46-A40B-9D4DE1CF9773}"/>
              </a:ext>
            </a:extLst>
          </p:cNvPr>
          <p:cNvSpPr/>
          <p:nvPr/>
        </p:nvSpPr>
        <p:spPr>
          <a:xfrm rot="10800000">
            <a:off x="8779676" y="1755368"/>
            <a:ext cx="434588" cy="874674"/>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4FB9E36-2686-F24C-86BB-B51A1DD2FA15}"/>
              </a:ext>
            </a:extLst>
          </p:cNvPr>
          <p:cNvSpPr txBox="1"/>
          <p:nvPr/>
        </p:nvSpPr>
        <p:spPr>
          <a:xfrm>
            <a:off x="1133214" y="1366372"/>
            <a:ext cx="1145004" cy="923330"/>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velocity</a:t>
            </a:r>
            <a:endParaRPr lang="en-US" dirty="0">
              <a:solidFill>
                <a:schemeClr val="bg1"/>
              </a:solidFill>
              <a:latin typeface="Arial" panose="020B0604020202020204" pitchFamily="34" charset="0"/>
              <a:cs typeface="Arial" panose="020B0604020202020204" pitchFamily="34" charset="0"/>
            </a:endParaRPr>
          </a:p>
          <a:p>
            <a:endParaRPr lang="en-US" i="1"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C106413-C002-284E-AEA6-83D90A9E3859}"/>
              </a:ext>
            </a:extLst>
          </p:cNvPr>
          <p:cNvSpPr txBox="1"/>
          <p:nvPr/>
        </p:nvSpPr>
        <p:spPr>
          <a:xfrm>
            <a:off x="5333339" y="1345310"/>
            <a:ext cx="1145004" cy="923330"/>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velocity</a:t>
            </a:r>
            <a:endParaRPr lang="en-US" dirty="0">
              <a:solidFill>
                <a:schemeClr val="bg1"/>
              </a:solidFill>
              <a:latin typeface="Arial" panose="020B0604020202020204" pitchFamily="34" charset="0"/>
              <a:cs typeface="Arial" panose="020B0604020202020204" pitchFamily="34" charset="0"/>
            </a:endParaRPr>
          </a:p>
          <a:p>
            <a:endParaRPr lang="en-US" i="1"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04DA21A-5786-4441-8FED-9C40154076A0}"/>
              </a:ext>
            </a:extLst>
          </p:cNvPr>
          <p:cNvSpPr txBox="1"/>
          <p:nvPr/>
        </p:nvSpPr>
        <p:spPr>
          <a:xfrm>
            <a:off x="8569489" y="6323666"/>
            <a:ext cx="1145004" cy="923330"/>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velocity</a:t>
            </a:r>
            <a:endParaRPr lang="en-US" dirty="0">
              <a:solidFill>
                <a:schemeClr val="bg1"/>
              </a:solidFill>
              <a:latin typeface="Arial" panose="020B0604020202020204" pitchFamily="34" charset="0"/>
              <a:cs typeface="Arial" panose="020B0604020202020204" pitchFamily="34" charset="0"/>
            </a:endParaRPr>
          </a:p>
          <a:p>
            <a:endParaRPr lang="en-US" i="1"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FB836CD-5E37-464D-A993-BC19EB783716}"/>
              </a:ext>
            </a:extLst>
          </p:cNvPr>
          <p:cNvSpPr txBox="1"/>
          <p:nvPr/>
        </p:nvSpPr>
        <p:spPr>
          <a:xfrm>
            <a:off x="2156495" y="1344766"/>
            <a:ext cx="1442379" cy="923330"/>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acceleration</a:t>
            </a:r>
            <a:endParaRPr lang="en-US" dirty="0">
              <a:solidFill>
                <a:schemeClr val="bg1"/>
              </a:solidFill>
              <a:latin typeface="Arial" panose="020B0604020202020204" pitchFamily="34" charset="0"/>
              <a:cs typeface="Arial" panose="020B0604020202020204" pitchFamily="34" charset="0"/>
            </a:endParaRPr>
          </a:p>
          <a:p>
            <a:endParaRPr lang="en-US" i="1"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AD0620C0-8972-0246-9C86-9E1A769B42A4}"/>
              </a:ext>
            </a:extLst>
          </p:cNvPr>
          <p:cNvSpPr txBox="1"/>
          <p:nvPr/>
        </p:nvSpPr>
        <p:spPr>
          <a:xfrm>
            <a:off x="5143285" y="6420298"/>
            <a:ext cx="1525112" cy="923330"/>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acceleration</a:t>
            </a:r>
            <a:endParaRPr lang="en-US" dirty="0">
              <a:solidFill>
                <a:schemeClr val="bg1"/>
              </a:solidFill>
              <a:latin typeface="Arial" panose="020B0604020202020204" pitchFamily="34" charset="0"/>
              <a:cs typeface="Arial" panose="020B0604020202020204" pitchFamily="34" charset="0"/>
            </a:endParaRPr>
          </a:p>
          <a:p>
            <a:endParaRPr lang="en-US" i="1"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3FF5B035-3093-DE44-8B9C-93D40890EBCB}"/>
              </a:ext>
            </a:extLst>
          </p:cNvPr>
          <p:cNvSpPr txBox="1"/>
          <p:nvPr/>
        </p:nvSpPr>
        <p:spPr>
          <a:xfrm>
            <a:off x="8335399" y="1344766"/>
            <a:ext cx="1525112" cy="923330"/>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acceleration</a:t>
            </a:r>
            <a:endParaRPr lang="en-US" dirty="0">
              <a:solidFill>
                <a:schemeClr val="bg1"/>
              </a:solidFill>
              <a:latin typeface="Arial" panose="020B0604020202020204" pitchFamily="34" charset="0"/>
              <a:cs typeface="Arial" panose="020B0604020202020204" pitchFamily="34" charset="0"/>
            </a:endParaRPr>
          </a:p>
          <a:p>
            <a:endParaRPr lang="en-US" i="1"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7EBA61C0-93F2-B845-A451-3E3480FBCBCC}"/>
              </a:ext>
            </a:extLst>
          </p:cNvPr>
          <p:cNvSpPr txBox="1"/>
          <p:nvPr/>
        </p:nvSpPr>
        <p:spPr>
          <a:xfrm>
            <a:off x="610360" y="2240052"/>
            <a:ext cx="700088"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hlinkClick r:id="" action="ppaction://hlinkshowjump?jump=nextslide">
                  <a:extLst>
                    <a:ext uri="{A12FA001-AC4F-418D-AE19-62706E023703}">
                      <ahyp:hlinkClr xmlns:ahyp="http://schemas.microsoft.com/office/drawing/2018/hyperlinkcolor" val="tx"/>
                    </a:ext>
                  </a:extLst>
                </a:hlinkClick>
              </a:rPr>
              <a:t>a)</a:t>
            </a:r>
            <a:endParaRPr lang="en-US" sz="2800" b="1"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E12C44D-454D-314B-B901-1A0598F47084}"/>
              </a:ext>
            </a:extLst>
          </p:cNvPr>
          <p:cNvSpPr txBox="1"/>
          <p:nvPr/>
        </p:nvSpPr>
        <p:spPr>
          <a:xfrm>
            <a:off x="4355664" y="2239572"/>
            <a:ext cx="700088"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b)</a:t>
            </a:r>
            <a:endParaRPr lang="en-US" sz="2800" b="1" dirty="0">
              <a:solidFill>
                <a:schemeClr val="bg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9D99FCEE-03F9-2A4F-A5EB-B68E9BE0CE4C}"/>
              </a:ext>
            </a:extLst>
          </p:cNvPr>
          <p:cNvSpPr txBox="1"/>
          <p:nvPr/>
        </p:nvSpPr>
        <p:spPr>
          <a:xfrm>
            <a:off x="7659277" y="2241341"/>
            <a:ext cx="700088"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hlinkClick r:id="" action="ppaction://hlinkshowjump?jump=nextslide">
                  <a:extLst>
                    <a:ext uri="{A12FA001-AC4F-418D-AE19-62706E023703}">
                      <ahyp:hlinkClr xmlns:ahyp="http://schemas.microsoft.com/office/drawing/2018/hyperlinkcolor" val="tx"/>
                    </a:ext>
                  </a:extLst>
                </a:hlinkClick>
              </a:rPr>
              <a:t>c)</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3793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 action="ppaction://hlinkshowjump?jump=previousslide"/>
            <a:extLst>
              <a:ext uri="{FF2B5EF4-FFF2-40B4-BE49-F238E27FC236}">
                <a16:creationId xmlns:a16="http://schemas.microsoft.com/office/drawing/2014/main" id="{63841889-AD9C-7B45-88C5-96A281A647CD}"/>
              </a:ext>
            </a:extLst>
          </p:cNvPr>
          <p:cNvSpPr/>
          <p:nvPr/>
        </p:nvSpPr>
        <p:spPr>
          <a:xfrm>
            <a:off x="0" y="0"/>
            <a:ext cx="12292013"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hlinkClick r:id="" action="ppaction://hlinkshowjump?jump=previousslide"/>
            <a:extLst>
              <a:ext uri="{FF2B5EF4-FFF2-40B4-BE49-F238E27FC236}">
                <a16:creationId xmlns:a16="http://schemas.microsoft.com/office/drawing/2014/main" id="{CE47B6A5-E74C-604E-8C65-8E094FFB9A1C}"/>
              </a:ext>
            </a:extLst>
          </p:cNvPr>
          <p:cNvSpPr txBox="1"/>
          <p:nvPr/>
        </p:nvSpPr>
        <p:spPr>
          <a:xfrm>
            <a:off x="736600" y="443531"/>
            <a:ext cx="6286500" cy="2554545"/>
          </a:xfrm>
          <a:prstGeom prst="rect">
            <a:avLst/>
          </a:prstGeom>
          <a:noFill/>
        </p:spPr>
        <p:txBody>
          <a:bodyPr wrap="square" rtlCol="0">
            <a:spAutoFit/>
          </a:bodyPr>
          <a:lstStyle/>
          <a:p>
            <a:r>
              <a:rPr lang="en-US" sz="8000" b="1" dirty="0">
                <a:solidFill>
                  <a:schemeClr val="bg1"/>
                </a:solidFill>
                <a:latin typeface="Arial" panose="020B0604020202020204" pitchFamily="34" charset="0"/>
                <a:cs typeface="Arial" panose="020B0604020202020204" pitchFamily="34" charset="0"/>
                <a:hlinkClick r:id="" action="ppaction://hlinkshowjump?jump=previousslide">
                  <a:extLst>
                    <a:ext uri="{A12FA001-AC4F-418D-AE19-62706E023703}">
                      <ahyp:hlinkClr xmlns:ahyp="http://schemas.microsoft.com/office/drawing/2018/hyperlinkcolor" val="tx"/>
                    </a:ext>
                  </a:extLst>
                </a:hlinkClick>
              </a:rPr>
              <a:t>Not quite, try again!</a:t>
            </a:r>
            <a:endParaRPr lang="en-US" sz="8000" b="1" dirty="0">
              <a:solidFill>
                <a:schemeClr val="bg1"/>
              </a:solidFill>
              <a:latin typeface="Arial" panose="020B0604020202020204" pitchFamily="34" charset="0"/>
              <a:cs typeface="Arial" panose="020B0604020202020204" pitchFamily="34" charset="0"/>
            </a:endParaRPr>
          </a:p>
        </p:txBody>
      </p:sp>
      <p:pic>
        <p:nvPicPr>
          <p:cNvPr id="5" name="Picture 4">
            <a:hlinkClick r:id="" action="ppaction://hlinkshowjump?jump=previousslide"/>
            <a:extLst>
              <a:ext uri="{FF2B5EF4-FFF2-40B4-BE49-F238E27FC236}">
                <a16:creationId xmlns:a16="http://schemas.microsoft.com/office/drawing/2014/main" id="{88DBC963-ECD8-A448-9FE1-0730350C2914}"/>
              </a:ext>
            </a:extLst>
          </p:cNvPr>
          <p:cNvPicPr>
            <a:picLocks noChangeAspect="1"/>
          </p:cNvPicPr>
          <p:nvPr/>
        </p:nvPicPr>
        <p:blipFill rotWithShape="1">
          <a:blip r:embed="rId2"/>
          <a:srcRect b="50998"/>
          <a:stretch/>
        </p:blipFill>
        <p:spPr>
          <a:xfrm>
            <a:off x="1228724" y="5638800"/>
            <a:ext cx="4448176" cy="1219200"/>
          </a:xfrm>
          <a:prstGeom prst="rect">
            <a:avLst/>
          </a:prstGeom>
        </p:spPr>
      </p:pic>
      <p:pic>
        <p:nvPicPr>
          <p:cNvPr id="6" name="Picture 5">
            <a:hlinkClick r:id="" action="ppaction://hlinkshowjump?jump=previousslide"/>
            <a:extLst>
              <a:ext uri="{FF2B5EF4-FFF2-40B4-BE49-F238E27FC236}">
                <a16:creationId xmlns:a16="http://schemas.microsoft.com/office/drawing/2014/main" id="{E07C643A-1397-8649-AC50-9AE4A7684D39}"/>
              </a:ext>
            </a:extLst>
          </p:cNvPr>
          <p:cNvPicPr>
            <a:picLocks noChangeAspect="1"/>
          </p:cNvPicPr>
          <p:nvPr/>
        </p:nvPicPr>
        <p:blipFill>
          <a:blip r:embed="rId3"/>
          <a:stretch>
            <a:fillRect/>
          </a:stretch>
        </p:blipFill>
        <p:spPr>
          <a:xfrm rot="3431005">
            <a:off x="4270205" y="1476895"/>
            <a:ext cx="2000640" cy="4735693"/>
          </a:xfrm>
          <a:prstGeom prst="rect">
            <a:avLst/>
          </a:prstGeom>
        </p:spPr>
      </p:pic>
      <p:pic>
        <p:nvPicPr>
          <p:cNvPr id="8" name="Picture 7">
            <a:hlinkClick r:id="" action="ppaction://hlinkshowjump?jump=previousslide"/>
            <a:extLst>
              <a:ext uri="{FF2B5EF4-FFF2-40B4-BE49-F238E27FC236}">
                <a16:creationId xmlns:a16="http://schemas.microsoft.com/office/drawing/2014/main" id="{0F50D6CA-2431-8B48-BD01-7E1E919B485B}"/>
              </a:ext>
            </a:extLst>
          </p:cNvPr>
          <p:cNvPicPr>
            <a:picLocks noChangeAspect="1"/>
          </p:cNvPicPr>
          <p:nvPr/>
        </p:nvPicPr>
        <p:blipFill>
          <a:blip r:embed="rId4"/>
          <a:stretch>
            <a:fillRect/>
          </a:stretch>
        </p:blipFill>
        <p:spPr>
          <a:xfrm>
            <a:off x="9603135" y="215900"/>
            <a:ext cx="2075855" cy="2095500"/>
          </a:xfrm>
          <a:prstGeom prst="rect">
            <a:avLst/>
          </a:prstGeom>
        </p:spPr>
      </p:pic>
      <p:sp>
        <p:nvSpPr>
          <p:cNvPr id="9" name="5-point Star 8">
            <a:extLst>
              <a:ext uri="{FF2B5EF4-FFF2-40B4-BE49-F238E27FC236}">
                <a16:creationId xmlns:a16="http://schemas.microsoft.com/office/drawing/2014/main" id="{F26F5986-D844-0841-872E-3B30F44F79B9}"/>
              </a:ext>
            </a:extLst>
          </p:cNvPr>
          <p:cNvSpPr/>
          <p:nvPr/>
        </p:nvSpPr>
        <p:spPr>
          <a:xfrm rot="20905578">
            <a:off x="830538" y="3757382"/>
            <a:ext cx="128344" cy="196005"/>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1844FBBD-E382-D74A-99D1-C93D0A92CB17}"/>
              </a:ext>
            </a:extLst>
          </p:cNvPr>
          <p:cNvSpPr/>
          <p:nvPr/>
        </p:nvSpPr>
        <p:spPr>
          <a:xfrm rot="3768448">
            <a:off x="7424471" y="324163"/>
            <a:ext cx="200447" cy="11131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a:extLst>
              <a:ext uri="{FF2B5EF4-FFF2-40B4-BE49-F238E27FC236}">
                <a16:creationId xmlns:a16="http://schemas.microsoft.com/office/drawing/2014/main" id="{106F0F82-F11E-3041-983B-46785A0D355A}"/>
              </a:ext>
            </a:extLst>
          </p:cNvPr>
          <p:cNvSpPr/>
          <p:nvPr/>
        </p:nvSpPr>
        <p:spPr>
          <a:xfrm rot="20905578">
            <a:off x="6874227" y="6096618"/>
            <a:ext cx="146793" cy="138464"/>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a:extLst>
              <a:ext uri="{FF2B5EF4-FFF2-40B4-BE49-F238E27FC236}">
                <a16:creationId xmlns:a16="http://schemas.microsoft.com/office/drawing/2014/main" id="{3FEDCE96-6BB6-8B48-8F20-0BF11F770EEF}"/>
              </a:ext>
            </a:extLst>
          </p:cNvPr>
          <p:cNvSpPr/>
          <p:nvPr/>
        </p:nvSpPr>
        <p:spPr>
          <a:xfrm rot="4546146">
            <a:off x="9277727" y="2185904"/>
            <a:ext cx="360005" cy="30841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a:extLst>
              <a:ext uri="{FF2B5EF4-FFF2-40B4-BE49-F238E27FC236}">
                <a16:creationId xmlns:a16="http://schemas.microsoft.com/office/drawing/2014/main" id="{28D00BF2-B7E4-654F-A1EA-8302E291EB3C}"/>
              </a:ext>
            </a:extLst>
          </p:cNvPr>
          <p:cNvSpPr/>
          <p:nvPr/>
        </p:nvSpPr>
        <p:spPr>
          <a:xfrm rot="20905578" flipV="1">
            <a:off x="10184338" y="5533617"/>
            <a:ext cx="103580" cy="125256"/>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60979"/>
      </p:ext>
    </p:extLst>
  </p:cSld>
  <p:clrMapOvr>
    <a:masterClrMapping/>
  </p:clrMapOvr>
</p:sld>
</file>

<file path=ppt/theme/theme1.xml><?xml version="1.0" encoding="utf-8"?>
<a:theme xmlns:a="http://schemas.openxmlformats.org/drawingml/2006/main" name="GradientRiseVTI">
  <a:themeElements>
    <a:clrScheme name="AnalogousFromDarkSeedLeftStep">
      <a:dk1>
        <a:srgbClr val="000000"/>
      </a:dk1>
      <a:lt1>
        <a:srgbClr val="FFFFFF"/>
      </a:lt1>
      <a:dk2>
        <a:srgbClr val="171734"/>
      </a:dk2>
      <a:lt2>
        <a:srgbClr val="F0F3F1"/>
      </a:lt2>
      <a:accent1>
        <a:srgbClr val="E729A9"/>
      </a:accent1>
      <a:accent2>
        <a:srgbClr val="C417D5"/>
      </a:accent2>
      <a:accent3>
        <a:srgbClr val="8729E7"/>
      </a:accent3>
      <a:accent4>
        <a:srgbClr val="3528D8"/>
      </a:accent4>
      <a:accent5>
        <a:srgbClr val="296AE7"/>
      </a:accent5>
      <a:accent6>
        <a:srgbClr val="17A7D5"/>
      </a:accent6>
      <a:hlink>
        <a:srgbClr val="3F55BF"/>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662</Words>
  <Application>Microsoft Macintosh PowerPoint</Application>
  <PresentationFormat>Widescreen</PresentationFormat>
  <Paragraphs>114</Paragraphs>
  <Slides>22</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Avenir Next LT Pro</vt:lpstr>
      <vt:lpstr>Calibri</vt:lpstr>
      <vt:lpstr>Calibri Light</vt:lpstr>
      <vt:lpstr>GradientRiseVTI</vt:lpstr>
      <vt:lpstr>Office Theme</vt:lpstr>
      <vt:lpstr>Forces in space challenge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Forces in space challenge</dc:title>
  <dc:creator>Emma Jones [py18ej]</dc:creator>
  <cp:lastModifiedBy>Emma Jones [py18ej]</cp:lastModifiedBy>
  <cp:revision>1</cp:revision>
  <dcterms:created xsi:type="dcterms:W3CDTF">2020-12-07T22:27:12Z</dcterms:created>
  <dcterms:modified xsi:type="dcterms:W3CDTF">2020-12-07T22:35:25Z</dcterms:modified>
</cp:coreProperties>
</file>